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6"/>
  </p:notesMasterIdLst>
  <p:handoutMasterIdLst>
    <p:handoutMasterId r:id="rId17"/>
  </p:handoutMasterIdLst>
  <p:sldIdLst>
    <p:sldId id="339" r:id="rId2"/>
    <p:sldId id="340" r:id="rId3"/>
    <p:sldId id="341" r:id="rId4"/>
    <p:sldId id="342" r:id="rId5"/>
    <p:sldId id="343" r:id="rId6"/>
    <p:sldId id="344" r:id="rId7"/>
    <p:sldId id="345" r:id="rId8"/>
    <p:sldId id="332" r:id="rId9"/>
    <p:sldId id="334" r:id="rId10"/>
    <p:sldId id="335" r:id="rId11"/>
    <p:sldId id="336" r:id="rId12"/>
    <p:sldId id="327" r:id="rId13"/>
    <p:sldId id="338" r:id="rId14"/>
    <p:sldId id="260" r:id="rId15"/>
  </p:sldIdLst>
  <p:sldSz cx="9144000" cy="6858000" type="screen4x3"/>
  <p:notesSz cx="6858000" cy="9144000"/>
  <p:defaultTextStyle>
    <a:defPPr>
      <a:defRPr lang="en-US"/>
    </a:defPPr>
    <a:lvl1pPr algn="l" rtl="0" fontAlgn="base">
      <a:spcBef>
        <a:spcPct val="0"/>
      </a:spcBef>
      <a:spcAft>
        <a:spcPct val="0"/>
      </a:spcAft>
      <a:defRPr sz="2400" kern="1200">
        <a:solidFill>
          <a:schemeClr val="bg1"/>
        </a:solidFill>
        <a:latin typeface="Arial" charset="0"/>
        <a:ea typeface="+mn-ea"/>
        <a:cs typeface="Arial" charset="0"/>
      </a:defRPr>
    </a:lvl1pPr>
    <a:lvl2pPr marL="457200" algn="l" rtl="0" fontAlgn="base">
      <a:spcBef>
        <a:spcPct val="0"/>
      </a:spcBef>
      <a:spcAft>
        <a:spcPct val="0"/>
      </a:spcAft>
      <a:defRPr sz="2400" kern="1200">
        <a:solidFill>
          <a:schemeClr val="bg1"/>
        </a:solidFill>
        <a:latin typeface="Arial" charset="0"/>
        <a:ea typeface="+mn-ea"/>
        <a:cs typeface="Arial" charset="0"/>
      </a:defRPr>
    </a:lvl2pPr>
    <a:lvl3pPr marL="914400" algn="l" rtl="0" fontAlgn="base">
      <a:spcBef>
        <a:spcPct val="0"/>
      </a:spcBef>
      <a:spcAft>
        <a:spcPct val="0"/>
      </a:spcAft>
      <a:defRPr sz="2400" kern="1200">
        <a:solidFill>
          <a:schemeClr val="bg1"/>
        </a:solidFill>
        <a:latin typeface="Arial" charset="0"/>
        <a:ea typeface="+mn-ea"/>
        <a:cs typeface="Arial" charset="0"/>
      </a:defRPr>
    </a:lvl3pPr>
    <a:lvl4pPr marL="1371600" algn="l" rtl="0" fontAlgn="base">
      <a:spcBef>
        <a:spcPct val="0"/>
      </a:spcBef>
      <a:spcAft>
        <a:spcPct val="0"/>
      </a:spcAft>
      <a:defRPr sz="2400" kern="1200">
        <a:solidFill>
          <a:schemeClr val="bg1"/>
        </a:solidFill>
        <a:latin typeface="Arial" charset="0"/>
        <a:ea typeface="+mn-ea"/>
        <a:cs typeface="Arial" charset="0"/>
      </a:defRPr>
    </a:lvl4pPr>
    <a:lvl5pPr marL="1828800" algn="l" rtl="0" fontAlgn="base">
      <a:spcBef>
        <a:spcPct val="0"/>
      </a:spcBef>
      <a:spcAft>
        <a:spcPct val="0"/>
      </a:spcAft>
      <a:defRPr sz="2400" kern="1200">
        <a:solidFill>
          <a:schemeClr val="bg1"/>
        </a:solidFill>
        <a:latin typeface="Arial" charset="0"/>
        <a:ea typeface="+mn-ea"/>
        <a:cs typeface="Arial" charset="0"/>
      </a:defRPr>
    </a:lvl5pPr>
    <a:lvl6pPr marL="2286000" algn="l" defTabSz="914400" rtl="0" eaLnBrk="1" latinLnBrk="0" hangingPunct="1">
      <a:defRPr sz="2400" kern="1200">
        <a:solidFill>
          <a:schemeClr val="bg1"/>
        </a:solidFill>
        <a:latin typeface="Arial" charset="0"/>
        <a:ea typeface="+mn-ea"/>
        <a:cs typeface="Arial" charset="0"/>
      </a:defRPr>
    </a:lvl6pPr>
    <a:lvl7pPr marL="2743200" algn="l" defTabSz="914400" rtl="0" eaLnBrk="1" latinLnBrk="0" hangingPunct="1">
      <a:defRPr sz="2400" kern="1200">
        <a:solidFill>
          <a:schemeClr val="bg1"/>
        </a:solidFill>
        <a:latin typeface="Arial" charset="0"/>
        <a:ea typeface="+mn-ea"/>
        <a:cs typeface="Arial" charset="0"/>
      </a:defRPr>
    </a:lvl7pPr>
    <a:lvl8pPr marL="3200400" algn="l" defTabSz="914400" rtl="0" eaLnBrk="1" latinLnBrk="0" hangingPunct="1">
      <a:defRPr sz="2400" kern="1200">
        <a:solidFill>
          <a:schemeClr val="bg1"/>
        </a:solidFill>
        <a:latin typeface="Arial" charset="0"/>
        <a:ea typeface="+mn-ea"/>
        <a:cs typeface="Arial" charset="0"/>
      </a:defRPr>
    </a:lvl8pPr>
    <a:lvl9pPr marL="3657600" algn="l" defTabSz="914400" rtl="0" eaLnBrk="1" latinLnBrk="0" hangingPunct="1">
      <a:defRPr sz="2400"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0000"/>
    <a:srgbClr val="FFFFFF"/>
    <a:srgbClr val="005EA4"/>
    <a:srgbClr val="008000"/>
    <a:srgbClr val="006600"/>
    <a:srgbClr val="FFFF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93" autoAdjust="0"/>
    <p:restoredTop sz="99208" autoAdjust="0"/>
  </p:normalViewPr>
  <p:slideViewPr>
    <p:cSldViewPr snapToGrid="0">
      <p:cViewPr varScale="1">
        <p:scale>
          <a:sx n="107" d="100"/>
          <a:sy n="107" d="100"/>
        </p:scale>
        <p:origin x="-9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spcAft>
                <a:spcPct val="0"/>
              </a:spcAft>
              <a:buClrTx/>
              <a:buFontTx/>
              <a:buNone/>
              <a:defRPr sz="1200">
                <a:solidFill>
                  <a:schemeClr val="tx1"/>
                </a:solidFill>
                <a:effectLst/>
              </a:defRPr>
            </a:lvl1pPr>
          </a:lstStyle>
          <a:p>
            <a:pPr>
              <a:defRPr/>
            </a:pPr>
            <a:endParaRPr lang="en-GB"/>
          </a:p>
        </p:txBody>
      </p:sp>
      <p:sp>
        <p:nvSpPr>
          <p:cNvPr id="14131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spcAft>
                <a:spcPct val="0"/>
              </a:spcAft>
              <a:buClrTx/>
              <a:buFontTx/>
              <a:buNone/>
              <a:defRPr sz="1200">
                <a:solidFill>
                  <a:schemeClr val="tx1"/>
                </a:solidFill>
                <a:effectLst/>
              </a:defRPr>
            </a:lvl1pPr>
          </a:lstStyle>
          <a:p>
            <a:pPr>
              <a:defRPr/>
            </a:pPr>
            <a:endParaRPr lang="en-GB"/>
          </a:p>
        </p:txBody>
      </p:sp>
      <p:sp>
        <p:nvSpPr>
          <p:cNvPr id="14131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spcAft>
                <a:spcPct val="0"/>
              </a:spcAft>
              <a:buClrTx/>
              <a:buFontTx/>
              <a:buNone/>
              <a:defRPr sz="1200">
                <a:solidFill>
                  <a:schemeClr val="tx1"/>
                </a:solidFill>
                <a:effectLst/>
              </a:defRPr>
            </a:lvl1pPr>
          </a:lstStyle>
          <a:p>
            <a:pPr>
              <a:defRPr/>
            </a:pPr>
            <a:r>
              <a:rPr lang="en-US" smtClean="0"/>
              <a:t>(c) International Road Transport Union (IRU) 2011</a:t>
            </a:r>
            <a:endParaRPr lang="en-GB"/>
          </a:p>
        </p:txBody>
      </p:sp>
      <p:sp>
        <p:nvSpPr>
          <p:cNvPr id="14131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spcAft>
                <a:spcPct val="0"/>
              </a:spcAft>
              <a:buClrTx/>
              <a:buFontTx/>
              <a:buNone/>
              <a:defRPr sz="1200">
                <a:solidFill>
                  <a:schemeClr val="tx1"/>
                </a:solidFill>
                <a:effectLst/>
              </a:defRPr>
            </a:lvl1pPr>
          </a:lstStyle>
          <a:p>
            <a:pPr>
              <a:defRPr/>
            </a:pPr>
            <a:fld id="{D56EC4E0-1728-46A6-A3AE-2CC79A53AE80}" type="slidenum">
              <a:rPr lang="en-GB"/>
              <a:pPr>
                <a:defRPr/>
              </a:pPr>
              <a:t>‹#›</a:t>
            </a:fld>
            <a:endParaRPr lang="en-GB"/>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spcAft>
                <a:spcPct val="0"/>
              </a:spcAft>
              <a:buClrTx/>
              <a:buFontTx/>
              <a:buNone/>
              <a:defRPr sz="1200">
                <a:solidFill>
                  <a:schemeClr val="tx1"/>
                </a:solidFill>
                <a:effectLst/>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spcAft>
                <a:spcPct val="0"/>
              </a:spcAft>
              <a:buClrTx/>
              <a:buFontTx/>
              <a:buNone/>
              <a:defRPr sz="1200">
                <a:solidFill>
                  <a:schemeClr val="tx1"/>
                </a:solidFill>
                <a:effectLst/>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spcAft>
                <a:spcPct val="0"/>
              </a:spcAft>
              <a:buClrTx/>
              <a:buFontTx/>
              <a:buNone/>
              <a:defRPr sz="1200">
                <a:solidFill>
                  <a:schemeClr val="tx1"/>
                </a:solidFill>
                <a:effectLst/>
              </a:defRPr>
            </a:lvl1pPr>
          </a:lstStyle>
          <a:p>
            <a:pPr>
              <a:defRPr/>
            </a:pPr>
            <a:r>
              <a:rPr lang="en-US" smtClean="0"/>
              <a:t>(c) International Road Transport Union (IRU) 2011</a:t>
            </a: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spcAft>
                <a:spcPct val="0"/>
              </a:spcAft>
              <a:buClrTx/>
              <a:buFontTx/>
              <a:buNone/>
              <a:defRPr sz="1200">
                <a:solidFill>
                  <a:schemeClr val="tx1"/>
                </a:solidFill>
                <a:effectLst/>
              </a:defRPr>
            </a:lvl1pPr>
          </a:lstStyle>
          <a:p>
            <a:pPr>
              <a:defRPr/>
            </a:pPr>
            <a:fld id="{796FD137-0623-4ABF-9875-793EB47A9F32}"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ChangeArrowheads="1" noTextEdit="1"/>
          </p:cNvSpPr>
          <p:nvPr>
            <p:ph type="sldImg"/>
          </p:nvPr>
        </p:nvSpPr>
        <p:spPr>
          <a:xfrm>
            <a:off x="1144588" y="685800"/>
            <a:ext cx="4572000" cy="3429000"/>
          </a:xfrm>
          <a:ln/>
        </p:spPr>
      </p:sp>
      <p:sp>
        <p:nvSpPr>
          <p:cNvPr id="75778" name="Rectangle 3"/>
          <p:cNvSpPr>
            <a:spLocks noGrp="1" noChangeArrowheads="1"/>
          </p:cNvSpPr>
          <p:nvPr>
            <p:ph type="body" idx="1"/>
          </p:nvPr>
        </p:nvSpPr>
        <p:spPr>
          <a:xfrm>
            <a:off x="914400" y="4343400"/>
            <a:ext cx="5029200" cy="4114800"/>
          </a:xfrm>
          <a:noFill/>
          <a:ln/>
        </p:spPr>
        <p:txBody>
          <a:bodyPr/>
          <a:lstStyle/>
          <a:p>
            <a:endParaRPr lang="en-GB" smtClean="0"/>
          </a:p>
        </p:txBody>
      </p:sp>
      <p:sp>
        <p:nvSpPr>
          <p:cNvPr id="4" name="Footer Placeholder 3"/>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ln/>
        </p:spPr>
      </p:sp>
      <p:sp>
        <p:nvSpPr>
          <p:cNvPr id="80898" name="Rectangle 3"/>
          <p:cNvSpPr>
            <a:spLocks noGrp="1" noChangeArrowheads="1"/>
          </p:cNvSpPr>
          <p:nvPr>
            <p:ph type="body" idx="1"/>
          </p:nvPr>
        </p:nvSpPr>
        <p:spPr>
          <a:noFill/>
          <a:ln/>
        </p:spPr>
        <p:txBody>
          <a:bodyPr/>
          <a:lstStyle/>
          <a:p>
            <a:r>
              <a:rPr lang="fr-CH" smtClean="0"/>
              <a:t>CETTE SLIDE N’APPARAIT PAS!</a:t>
            </a:r>
            <a:endParaRPr lang="en-US" smtClean="0"/>
          </a:p>
        </p:txBody>
      </p:sp>
      <p:sp>
        <p:nvSpPr>
          <p:cNvPr id="4" name="Footer Placeholder 3"/>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ln/>
        </p:spPr>
      </p:sp>
      <p:sp>
        <p:nvSpPr>
          <p:cNvPr id="80898" name="Rectangle 3"/>
          <p:cNvSpPr>
            <a:spLocks noGrp="1" noChangeArrowheads="1"/>
          </p:cNvSpPr>
          <p:nvPr>
            <p:ph type="body" idx="1"/>
          </p:nvPr>
        </p:nvSpPr>
        <p:spPr>
          <a:noFill/>
          <a:ln/>
        </p:spPr>
        <p:txBody>
          <a:bodyPr/>
          <a:lstStyle/>
          <a:p>
            <a:r>
              <a:rPr lang="fr-CH" smtClean="0"/>
              <a:t>CETTE SLIDE N’APPARAIT PAS!</a:t>
            </a:r>
            <a:endParaRPr lang="en-US" smtClean="0"/>
          </a:p>
        </p:txBody>
      </p:sp>
      <p:sp>
        <p:nvSpPr>
          <p:cNvPr id="4" name="Footer Placeholder 3"/>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DE9880-C300-4069-91F8-B15D492AB423}" type="slidenum">
              <a:rPr lang="en-GB"/>
              <a:pPr/>
              <a:t>10</a:t>
            </a:fld>
            <a:endParaRPr lang="en-GB"/>
          </a:p>
        </p:txBody>
      </p:sp>
      <p:sp>
        <p:nvSpPr>
          <p:cNvPr id="95234" name="Rectangle 2"/>
          <p:cNvSpPr>
            <a:spLocks noGrp="1" noRot="1" noChangeAspect="1" noChangeArrowheads="1" noTextEdit="1"/>
          </p:cNvSpPr>
          <p:nvPr>
            <p:ph type="sldImg"/>
          </p:nvPr>
        </p:nvSpPr>
        <p:spPr>
          <a:xfrm>
            <a:off x="1146175" y="685800"/>
            <a:ext cx="4570413" cy="3427413"/>
          </a:xfrm>
          <a:ln/>
        </p:spPr>
      </p:sp>
      <p:sp>
        <p:nvSpPr>
          <p:cNvPr id="95235" name="Rectangle 3"/>
          <p:cNvSpPr>
            <a:spLocks noGrp="1" noChangeArrowheads="1"/>
          </p:cNvSpPr>
          <p:nvPr>
            <p:ph type="body" idx="1"/>
          </p:nvPr>
        </p:nvSpPr>
        <p:spPr>
          <a:xfrm>
            <a:off x="914401" y="4341814"/>
            <a:ext cx="5029200" cy="4116387"/>
          </a:xfrm>
        </p:spPr>
        <p:txBody>
          <a:bodyPr/>
          <a:lstStyle/>
          <a:p>
            <a:r>
              <a:rPr lang="en-GB" dirty="0"/>
              <a:t>Let’s insist on the risk management procedures which are the responsibilities of the private sector, and so the IRU’s.</a:t>
            </a:r>
          </a:p>
          <a:p>
            <a:r>
              <a:rPr lang="en-GB" dirty="0"/>
              <a:t>SafeTIR because the stamps on the TIR carnets may be false or missing.</a:t>
            </a:r>
          </a:p>
          <a:p>
            <a:r>
              <a:rPr lang="en-GB" dirty="0"/>
              <a:t> </a:t>
            </a:r>
          </a:p>
          <a:p>
            <a:endParaRPr lang="en-GB" dirty="0"/>
          </a:p>
        </p:txBody>
      </p:sp>
      <p:sp>
        <p:nvSpPr>
          <p:cNvPr id="5" name="Footer Placeholder 4"/>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BE6C7E-5046-4F22-BC7F-232C5B7F3468}" type="slidenum">
              <a:rPr lang="en-US" sz="1200">
                <a:solidFill>
                  <a:schemeClr val="tx1"/>
                </a:solidFill>
              </a:rPr>
              <a:pPr algn="r"/>
              <a:t>11</a:t>
            </a:fld>
            <a:endParaRPr lang="en-US" sz="1200">
              <a:solidFill>
                <a:schemeClr val="tx1"/>
              </a:solidFill>
            </a:endParaRPr>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p:spPr>
        <p:txBody>
          <a:bodyPr/>
          <a:lstStyle/>
          <a:p>
            <a:fld id="{C69C83C3-1178-4008-99A4-4DE79CFDF8DE}" type="slidenum">
              <a:rPr lang="en-GB" smtClean="0"/>
              <a:pPr/>
              <a:t>14</a:t>
            </a:fld>
            <a:endParaRPr lang="en-GB" smtClean="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(c) International Road Transport Union (IRU) 2011</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a:effectLst/>
        </p:spPr>
        <p:txBody>
          <a:bodyPr/>
          <a:lstStyle>
            <a:lvl1pPr marL="0" indent="0" algn="ctr">
              <a:buNone/>
              <a:defRPr>
                <a:solidFill>
                  <a:srgbClr val="FFFF00"/>
                </a:solidFill>
                <a:effectLst>
                  <a:outerShdw blurRad="38100" dist="38100" dir="2700000" algn="tl">
                    <a:srgbClr val="000000">
                      <a:alpha val="43137"/>
                    </a:srgbClr>
                  </a:outerShdw>
                </a:effectLs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6A3D094D-3AF4-401B-87EA-8EE85B27EF15}"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a:p>
        </p:txBody>
      </p:sp>
      <p:sp>
        <p:nvSpPr>
          <p:cNvPr id="3" name="Vertical Text Placeholder 2"/>
          <p:cNvSpPr>
            <a:spLocks noGrp="1"/>
          </p:cNvSpPr>
          <p:nvPr>
            <p:ph type="body" orient="vert" idx="1"/>
          </p:nvPr>
        </p:nvSpPr>
        <p:spPr>
          <a:effectLst/>
        </p:spPr>
        <p:txBody>
          <a:bodyPr vert="eaVert"/>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022A9744-7627-4240-B98C-93F17B90941E}"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7850" y="228600"/>
            <a:ext cx="2216150" cy="6172200"/>
          </a:xfrm>
          <a:effectLst/>
        </p:spPr>
        <p:txBody>
          <a:bodyPr vert="eaVert"/>
          <a:lstStyle>
            <a:lvl1pPr>
              <a:defRPr>
                <a:effectLst>
                  <a:outerShdw blurRad="38100" dist="38100" dir="2700000" algn="tl">
                    <a:srgbClr val="000000">
                      <a:alpha val="43137"/>
                    </a:srgbClr>
                  </a:outerShdw>
                </a:effectLst>
              </a:defRPr>
            </a:lvl1pPr>
          </a:lstStyle>
          <a:p>
            <a:r>
              <a:rPr lang="en-US" smtClean="0"/>
              <a:t>Click to edit Master title style</a:t>
            </a:r>
            <a:endParaRPr lang="en-GB"/>
          </a:p>
        </p:txBody>
      </p:sp>
      <p:sp>
        <p:nvSpPr>
          <p:cNvPr id="3" name="Vertical Text Placeholder 2"/>
          <p:cNvSpPr>
            <a:spLocks noGrp="1"/>
          </p:cNvSpPr>
          <p:nvPr>
            <p:ph type="body" orient="vert" idx="1"/>
          </p:nvPr>
        </p:nvSpPr>
        <p:spPr>
          <a:xfrm>
            <a:off x="279400" y="228600"/>
            <a:ext cx="6496050" cy="6172200"/>
          </a:xfrm>
          <a:effectLst/>
        </p:spPr>
        <p:txBody>
          <a:bodyPr vert="eaVert"/>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91322286-F81B-4E82-944E-C3F7F5A387D4}"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039938" y="228600"/>
            <a:ext cx="7104062" cy="914400"/>
          </a:xfrm>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a:p>
        </p:txBody>
      </p:sp>
      <p:sp>
        <p:nvSpPr>
          <p:cNvPr id="3" name="Content Placeholder 2"/>
          <p:cNvSpPr>
            <a:spLocks noGrp="1"/>
          </p:cNvSpPr>
          <p:nvPr>
            <p:ph sz="quarter" idx="1"/>
          </p:nvPr>
        </p:nvSpPr>
        <p:spPr>
          <a:xfrm>
            <a:off x="279400" y="1600200"/>
            <a:ext cx="4214813" cy="2324100"/>
          </a:xfrm>
          <a:effectLst/>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quarter" idx="2"/>
          </p:nvPr>
        </p:nvSpPr>
        <p:spPr>
          <a:xfrm>
            <a:off x="4646613" y="1600200"/>
            <a:ext cx="4216400" cy="2324100"/>
          </a:xfrm>
          <a:effectLst/>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Content Placeholder 4"/>
          <p:cNvSpPr>
            <a:spLocks noGrp="1"/>
          </p:cNvSpPr>
          <p:nvPr>
            <p:ph sz="quarter" idx="3"/>
          </p:nvPr>
        </p:nvSpPr>
        <p:spPr>
          <a:xfrm>
            <a:off x="279400" y="4076700"/>
            <a:ext cx="4214813" cy="2324100"/>
          </a:xfrm>
          <a:effectLst/>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5"/>
          <p:cNvSpPr>
            <a:spLocks noGrp="1"/>
          </p:cNvSpPr>
          <p:nvPr>
            <p:ph sz="quarter" idx="4"/>
          </p:nvPr>
        </p:nvSpPr>
        <p:spPr>
          <a:xfrm>
            <a:off x="4646613" y="4076700"/>
            <a:ext cx="4216400" cy="2324100"/>
          </a:xfrm>
          <a:effectLst/>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5"/>
          <p:cNvSpPr>
            <a:spLocks noGrp="1" noChangeArrowheads="1"/>
          </p:cNvSpPr>
          <p:nvPr>
            <p:ph type="ftr" sz="quarter" idx="10"/>
          </p:nvPr>
        </p:nvSpPr>
        <p:spPr>
          <a:ln/>
        </p:spPr>
        <p:txBody>
          <a:bodyPr/>
          <a:lstStyle>
            <a:lvl1pPr>
              <a:defRPr/>
            </a:lvl1pPr>
          </a:lstStyle>
          <a:p>
            <a:pPr>
              <a:defRPr/>
            </a:pP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r>
              <a:rPr lang="en-US"/>
              <a:t>Page </a:t>
            </a:r>
            <a:fld id="{2426C355-2660-47F8-A384-2F7894962C26}" type="slidenum">
              <a:rPr lang="en-US"/>
              <a:pPr>
                <a:defRPr/>
              </a:pPr>
              <a:t>‹#›</a:t>
            </a:fld>
            <a:endParaRPr lang="en-US"/>
          </a:p>
        </p:txBody>
      </p:sp>
      <p:sp>
        <p:nvSpPr>
          <p:cNvPr id="9"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2039938" y="228600"/>
            <a:ext cx="7104062" cy="914400"/>
          </a:xfrm>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dirty="0"/>
          </a:p>
        </p:txBody>
      </p:sp>
      <p:sp>
        <p:nvSpPr>
          <p:cNvPr id="3" name="SmartArt Placeholder 2"/>
          <p:cNvSpPr>
            <a:spLocks noGrp="1"/>
          </p:cNvSpPr>
          <p:nvPr>
            <p:ph type="dgm" idx="1"/>
          </p:nvPr>
        </p:nvSpPr>
        <p:spPr>
          <a:xfrm>
            <a:off x="279400" y="1600200"/>
            <a:ext cx="8583613" cy="4800600"/>
          </a:xfrm>
          <a:effectLst/>
        </p:spPr>
        <p:txBody>
          <a:bodyPr/>
          <a:lstStyle>
            <a:lvl1pPr>
              <a:defRPr>
                <a:effectLst>
                  <a:outerShdw blurRad="38100" dist="38100" dir="2700000" algn="tl">
                    <a:srgbClr val="000000">
                      <a:alpha val="43137"/>
                    </a:srgbClr>
                  </a:outerShdw>
                </a:effectLst>
              </a:defRPr>
            </a:lvl1pPr>
          </a:lstStyle>
          <a:p>
            <a:pPr lvl="0"/>
            <a:r>
              <a:rPr lang="en-US" noProof="0" smtClean="0"/>
              <a:t>Click icon to add SmartArt graphic</a:t>
            </a:r>
            <a:endParaRPr lang="en-GB" noProof="0" smtClean="0"/>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16C7A8D2-F0EA-4F5E-8891-C33459A29F79}"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039938" y="228600"/>
            <a:ext cx="7104062" cy="914400"/>
          </a:xfrm>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dirty="0"/>
          </a:p>
        </p:txBody>
      </p:sp>
      <p:sp>
        <p:nvSpPr>
          <p:cNvPr id="3" name="Chart Placeholder 2"/>
          <p:cNvSpPr>
            <a:spLocks noGrp="1"/>
          </p:cNvSpPr>
          <p:nvPr>
            <p:ph type="chart" idx="1"/>
          </p:nvPr>
        </p:nvSpPr>
        <p:spPr>
          <a:xfrm>
            <a:off x="279400" y="1600200"/>
            <a:ext cx="8583613" cy="4800600"/>
          </a:xfrm>
          <a:effectLst/>
        </p:spPr>
        <p:txBody>
          <a:bodyPr/>
          <a:lstStyle>
            <a:lvl1pPr>
              <a:defRPr>
                <a:effectLst>
                  <a:outerShdw blurRad="38100" dist="38100" dir="2700000" algn="tl">
                    <a:srgbClr val="000000">
                      <a:alpha val="43137"/>
                    </a:srgbClr>
                  </a:outerShdw>
                </a:effectLst>
              </a:defRPr>
            </a:lvl1pPr>
          </a:lstStyle>
          <a:p>
            <a:pPr lvl="0"/>
            <a:r>
              <a:rPr lang="en-US" noProof="0" smtClean="0"/>
              <a:t>Click icon to add chart</a:t>
            </a:r>
            <a:endParaRPr lang="en-GB" noProof="0" dirty="0" smtClean="0"/>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BBFE7939-1B40-4F6E-A18B-EC306B196C9C}"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ln/>
        </p:spPr>
        <p:txBody>
          <a:bodyPr/>
          <a:lstStyle>
            <a:lvl1pPr>
              <a:defRPr/>
            </a:lvl1pPr>
          </a:lstStyle>
          <a:p>
            <a:pPr>
              <a:defRPr/>
            </a:pPr>
            <a:r>
              <a:rPr lang="en-US"/>
              <a:t>Page </a:t>
            </a:r>
            <a:fld id="{8C0FA358-8949-42AC-AAFD-478F004F5581}" type="slidenum">
              <a:rPr lang="en-US"/>
              <a:pPr>
                <a:defRPr/>
              </a:pPr>
              <a:t>‹#›</a:t>
            </a:fld>
            <a:endParaRPr lang="en-US"/>
          </a:p>
        </p:txBody>
      </p:sp>
      <p:sp>
        <p:nvSpPr>
          <p:cNvPr id="4"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dirty="0"/>
          </a:p>
        </p:txBody>
      </p:sp>
      <p:sp>
        <p:nvSpPr>
          <p:cNvPr id="3" name="Content Placeholder 2"/>
          <p:cNvSpPr>
            <a:spLocks noGrp="1"/>
          </p:cNvSpPr>
          <p:nvPr>
            <p:ph idx="1"/>
          </p:nvPr>
        </p:nvSpPr>
        <p:spPr>
          <a:effectLst/>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B892CAD3-4D5A-431E-988A-D1D662FFB9B1}"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effectLst/>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a:effectLst/>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Page </a:t>
            </a:r>
            <a:fld id="{6DE12BD4-9A25-412C-9FA0-A1DCF9CEAEF1}" type="slidenum">
              <a:rPr lang="en-US"/>
              <a:pPr>
                <a:defRPr/>
              </a:pPr>
              <a:t>‹#›</a:t>
            </a:fld>
            <a:endParaRPr lang="en-US"/>
          </a:p>
        </p:txBody>
      </p:sp>
      <p:sp>
        <p:nvSpPr>
          <p:cNvPr id="6"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a:p>
        </p:txBody>
      </p:sp>
      <p:sp>
        <p:nvSpPr>
          <p:cNvPr id="3" name="Content Placeholder 2"/>
          <p:cNvSpPr>
            <a:spLocks noGrp="1"/>
          </p:cNvSpPr>
          <p:nvPr>
            <p:ph sz="half" idx="1"/>
          </p:nvPr>
        </p:nvSpPr>
        <p:spPr>
          <a:xfrm>
            <a:off x="279400" y="1600200"/>
            <a:ext cx="4214813" cy="4800600"/>
          </a:xfrm>
          <a:effectLst/>
        </p:spPr>
        <p:txBody>
          <a:bodyPr/>
          <a:lstStyle>
            <a:lvl1pPr>
              <a:defRPr sz="2800">
                <a:effectLst>
                  <a:outerShdw blurRad="38100" dist="38100" dir="2700000" algn="tl">
                    <a:srgbClr val="000000">
                      <a:alpha val="43137"/>
                    </a:srgbClr>
                  </a:outerShdw>
                </a:effectLst>
              </a:defRPr>
            </a:lvl1pPr>
            <a:lvl2pPr>
              <a:defRPr sz="2400">
                <a:effectLst>
                  <a:outerShdw blurRad="38100" dist="38100" dir="2700000" algn="tl">
                    <a:srgbClr val="000000">
                      <a:alpha val="43137"/>
                    </a:srgbClr>
                  </a:outerShdw>
                </a:effectLst>
              </a:defRPr>
            </a:lvl2pPr>
            <a:lvl3pPr>
              <a:defRPr sz="2000">
                <a:effectLst>
                  <a:outerShdw blurRad="38100" dist="38100" dir="2700000" algn="tl">
                    <a:srgbClr val="000000">
                      <a:alpha val="43137"/>
                    </a:srgbClr>
                  </a:outerShdw>
                </a:effectLst>
              </a:defRPr>
            </a:lvl3pPr>
            <a:lvl4pPr>
              <a:defRPr sz="1800">
                <a:effectLst>
                  <a:outerShdw blurRad="38100" dist="38100" dir="2700000" algn="tl">
                    <a:srgbClr val="000000">
                      <a:alpha val="43137"/>
                    </a:srgbClr>
                  </a:outerShdw>
                </a:effectLst>
              </a:defRPr>
            </a:lvl4pPr>
            <a:lvl5pPr>
              <a:defRPr sz="1800">
                <a:effectLst>
                  <a:outerShdw blurRad="38100" dist="38100" dir="2700000" algn="tl">
                    <a:srgbClr val="000000">
                      <a:alpha val="43137"/>
                    </a:srgbClr>
                  </a:outerShdw>
                </a:effectLs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6613" y="1600200"/>
            <a:ext cx="4216400" cy="4800600"/>
          </a:xfrm>
          <a:effectLst/>
        </p:spPr>
        <p:txBody>
          <a:bodyPr/>
          <a:lstStyle>
            <a:lvl1pPr>
              <a:defRPr sz="2800">
                <a:effectLst>
                  <a:outerShdw blurRad="38100" dist="38100" dir="2700000" algn="tl">
                    <a:srgbClr val="000000">
                      <a:alpha val="43137"/>
                    </a:srgbClr>
                  </a:outerShdw>
                </a:effectLst>
              </a:defRPr>
            </a:lvl1pPr>
            <a:lvl2pPr>
              <a:defRPr sz="2400">
                <a:effectLst>
                  <a:outerShdw blurRad="38100" dist="38100" dir="2700000" algn="tl">
                    <a:srgbClr val="000000">
                      <a:alpha val="43137"/>
                    </a:srgbClr>
                  </a:outerShdw>
                </a:effectLst>
              </a:defRPr>
            </a:lvl2pPr>
            <a:lvl3pPr>
              <a:defRPr sz="2000">
                <a:effectLst>
                  <a:outerShdw blurRad="38100" dist="38100" dir="2700000" algn="tl">
                    <a:srgbClr val="000000">
                      <a:alpha val="43137"/>
                    </a:srgbClr>
                  </a:outerShdw>
                </a:effectLst>
              </a:defRPr>
            </a:lvl3pPr>
            <a:lvl4pPr>
              <a:defRPr sz="1800">
                <a:effectLst>
                  <a:outerShdw blurRad="38100" dist="38100" dir="2700000" algn="tl">
                    <a:srgbClr val="000000">
                      <a:alpha val="43137"/>
                    </a:srgbClr>
                  </a:outerShdw>
                </a:effectLst>
              </a:defRPr>
            </a:lvl4pPr>
            <a:lvl5pPr>
              <a:defRPr sz="1800">
                <a:effectLst>
                  <a:outerShdw blurRad="38100" dist="38100" dir="2700000" algn="tl">
                    <a:srgbClr val="000000">
                      <a:alpha val="43137"/>
                    </a:srgbClr>
                  </a:outerShdw>
                </a:effectLs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Page </a:t>
            </a:r>
            <a:fld id="{74B28BE4-7A2F-49CD-BB90-D21C1D41997C}" type="slidenum">
              <a:rPr lang="en-US"/>
              <a:pPr>
                <a:defRPr/>
              </a:pPr>
              <a:t>‹#›</a:t>
            </a:fld>
            <a:endParaRPr lang="en-US"/>
          </a:p>
        </p:txBody>
      </p:sp>
      <p:sp>
        <p:nvSpPr>
          <p:cNvPr id="7"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effectLst/>
        </p:spPr>
        <p:txBody>
          <a:bodyPr anchor="b"/>
          <a:lstStyle>
            <a:lvl1pPr marL="0" indent="0">
              <a:buNone/>
              <a:defRPr sz="2400" b="1">
                <a:effectLst>
                  <a:outerShdw blurRad="38100" dist="38100" dir="2700000" algn="tl">
                    <a:srgbClr val="000000">
                      <a:alpha val="43137"/>
                    </a:srgbClr>
                  </a:outerShdw>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effectLst/>
        </p:spPr>
        <p:txBody>
          <a:bodyPr/>
          <a:lstStyle>
            <a:lvl1pPr>
              <a:defRPr sz="2400">
                <a:effectLst>
                  <a:outerShdw blurRad="38100" dist="38100" dir="2700000" algn="tl">
                    <a:srgbClr val="000000">
                      <a:alpha val="43137"/>
                    </a:srgbClr>
                  </a:outerShdw>
                </a:effectLst>
              </a:defRPr>
            </a:lvl1pPr>
            <a:lvl2pPr>
              <a:defRPr sz="2000">
                <a:effectLst>
                  <a:outerShdw blurRad="38100" dist="38100" dir="2700000" algn="tl">
                    <a:srgbClr val="000000">
                      <a:alpha val="43137"/>
                    </a:srgbClr>
                  </a:outerShdw>
                </a:effectLst>
              </a:defRPr>
            </a:lvl2pPr>
            <a:lvl3pPr>
              <a:defRPr sz="1800">
                <a:effectLst>
                  <a:outerShdw blurRad="38100" dist="38100" dir="2700000" algn="tl">
                    <a:srgbClr val="000000">
                      <a:alpha val="43137"/>
                    </a:srgbClr>
                  </a:outerShdw>
                </a:effectLst>
              </a:defRPr>
            </a:lvl3pPr>
            <a:lvl4pPr>
              <a:defRPr sz="1600">
                <a:effectLst>
                  <a:outerShdw blurRad="38100" dist="38100" dir="2700000" algn="tl">
                    <a:srgbClr val="000000">
                      <a:alpha val="43137"/>
                    </a:srgbClr>
                  </a:outerShdw>
                </a:effectLst>
              </a:defRPr>
            </a:lvl4pPr>
            <a:lvl5pPr>
              <a:defRPr sz="1600">
                <a:effectLst>
                  <a:outerShdw blurRad="38100" dist="38100" dir="2700000" algn="tl">
                    <a:srgbClr val="000000">
                      <a:alpha val="43137"/>
                    </a:srgbClr>
                  </a:outerShdw>
                </a:effectLst>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4645025" y="1535113"/>
            <a:ext cx="4041775" cy="639762"/>
          </a:xfrm>
          <a:effectLst/>
        </p:spPr>
        <p:txBody>
          <a:bodyPr anchor="b"/>
          <a:lstStyle>
            <a:lvl1pPr marL="0" indent="0">
              <a:buNone/>
              <a:defRPr sz="2400" b="1">
                <a:effectLst>
                  <a:outerShdw blurRad="38100" dist="38100" dir="2700000" algn="tl">
                    <a:srgbClr val="000000">
                      <a:alpha val="43137"/>
                    </a:srgbClr>
                  </a:outerShdw>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effectLst/>
        </p:spPr>
        <p:txBody>
          <a:bodyPr/>
          <a:lstStyle>
            <a:lvl1pPr>
              <a:defRPr sz="2400">
                <a:effectLst>
                  <a:outerShdw blurRad="38100" dist="38100" dir="2700000" algn="tl">
                    <a:srgbClr val="000000">
                      <a:alpha val="43137"/>
                    </a:srgbClr>
                  </a:outerShdw>
                </a:effectLst>
              </a:defRPr>
            </a:lvl1pPr>
            <a:lvl2pPr>
              <a:defRPr sz="2000">
                <a:effectLst>
                  <a:outerShdw blurRad="38100" dist="38100" dir="2700000" algn="tl">
                    <a:srgbClr val="000000">
                      <a:alpha val="43137"/>
                    </a:srgbClr>
                  </a:outerShdw>
                </a:effectLst>
              </a:defRPr>
            </a:lvl2pPr>
            <a:lvl3pPr>
              <a:defRPr sz="1800">
                <a:effectLst>
                  <a:outerShdw blurRad="38100" dist="38100" dir="2700000" algn="tl">
                    <a:srgbClr val="000000">
                      <a:alpha val="43137"/>
                    </a:srgbClr>
                  </a:outerShdw>
                </a:effectLst>
              </a:defRPr>
            </a:lvl3pPr>
            <a:lvl4pPr>
              <a:defRPr sz="1600">
                <a:effectLst>
                  <a:outerShdw blurRad="38100" dist="38100" dir="2700000" algn="tl">
                    <a:srgbClr val="000000">
                      <a:alpha val="43137"/>
                    </a:srgbClr>
                  </a:outerShdw>
                </a:effectLst>
              </a:defRPr>
            </a:lvl4pPr>
            <a:lvl5pPr>
              <a:defRPr sz="1600">
                <a:effectLst>
                  <a:outerShdw blurRad="38100" dist="38100" dir="2700000" algn="tl">
                    <a:srgbClr val="000000">
                      <a:alpha val="43137"/>
                    </a:srgbClr>
                  </a:outerShdw>
                </a:effectLst>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5"/>
          <p:cNvSpPr>
            <a:spLocks noGrp="1" noChangeArrowheads="1"/>
          </p:cNvSpPr>
          <p:nvPr>
            <p:ph type="ftr" sz="quarter" idx="10"/>
          </p:nvPr>
        </p:nvSpPr>
        <p:spPr>
          <a:ln/>
        </p:spPr>
        <p:txBody>
          <a:bodyPr/>
          <a:lstStyle>
            <a:lvl1pPr>
              <a:defRPr/>
            </a:lvl1pPr>
          </a:lstStyle>
          <a:p>
            <a:pPr>
              <a:defRPr/>
            </a:pP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r>
              <a:rPr lang="en-US"/>
              <a:t>Page </a:t>
            </a:r>
            <a:fld id="{30A21F9F-1175-4F0E-9849-B051546398C1}" type="slidenum">
              <a:rPr lang="en-US"/>
              <a:pPr>
                <a:defRPr/>
              </a:pPr>
              <a:t>‹#›</a:t>
            </a:fld>
            <a:endParaRPr lang="en-US"/>
          </a:p>
        </p:txBody>
      </p:sp>
      <p:sp>
        <p:nvSpPr>
          <p:cNvPr id="9"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outerShdw blurRad="38100" dist="38100" dir="2700000" algn="tl">
                    <a:srgbClr val="000000">
                      <a:alpha val="43137"/>
                    </a:srgbClr>
                  </a:outerShdw>
                </a:effectLst>
              </a:defRPr>
            </a:lvl1pPr>
          </a:lstStyle>
          <a:p>
            <a:r>
              <a:rPr lang="en-US" smtClean="0"/>
              <a:t>Click to edit Master title style</a:t>
            </a:r>
            <a:endParaRPr lang="en-GB" dirty="0"/>
          </a:p>
        </p:txBody>
      </p:sp>
      <p:sp>
        <p:nvSpPr>
          <p:cNvPr id="3" name="Rectangle 5"/>
          <p:cNvSpPr>
            <a:spLocks noGrp="1" noChangeArrowheads="1"/>
          </p:cNvSpPr>
          <p:nvPr>
            <p:ph type="ftr" sz="quarter" idx="10"/>
          </p:nvPr>
        </p:nvSpPr>
        <p:spPr>
          <a:ln/>
        </p:spPr>
        <p:txBody>
          <a:bodyPr/>
          <a:lstStyle>
            <a:lvl1pPr>
              <a:defRPr/>
            </a:lvl1pPr>
          </a:lstStyle>
          <a:p>
            <a:pPr>
              <a:defRPr/>
            </a:pPr>
            <a:endParaRPr lang="en-US"/>
          </a:p>
        </p:txBody>
      </p:sp>
      <p:sp>
        <p:nvSpPr>
          <p:cNvPr id="4" name="Rectangle 6"/>
          <p:cNvSpPr>
            <a:spLocks noGrp="1" noChangeArrowheads="1"/>
          </p:cNvSpPr>
          <p:nvPr>
            <p:ph type="sldNum" sz="quarter" idx="11"/>
          </p:nvPr>
        </p:nvSpPr>
        <p:spPr>
          <a:ln/>
        </p:spPr>
        <p:txBody>
          <a:bodyPr/>
          <a:lstStyle>
            <a:lvl1pPr>
              <a:defRPr/>
            </a:lvl1pPr>
          </a:lstStyle>
          <a:p>
            <a:pPr>
              <a:defRPr/>
            </a:pPr>
            <a:r>
              <a:rPr lang="en-US"/>
              <a:t>Page </a:t>
            </a:r>
            <a:fld id="{2C827A72-4789-4A6B-AE6A-BC674AD29D36}" type="slidenum">
              <a:rPr lang="en-US"/>
              <a:pPr>
                <a:defRPr/>
              </a:pPr>
              <a:t>‹#›</a:t>
            </a:fld>
            <a:endParaRPr lang="en-US"/>
          </a:p>
        </p:txBody>
      </p:sp>
      <p:sp>
        <p:nvSpPr>
          <p:cNvPr id="5"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p>
        </p:txBody>
      </p:sp>
      <p:sp>
        <p:nvSpPr>
          <p:cNvPr id="3" name="Rectangle 6"/>
          <p:cNvSpPr>
            <a:spLocks noGrp="1" noChangeArrowheads="1"/>
          </p:cNvSpPr>
          <p:nvPr>
            <p:ph type="sldNum" sz="quarter" idx="11"/>
          </p:nvPr>
        </p:nvSpPr>
        <p:spPr>
          <a:ln/>
        </p:spPr>
        <p:txBody>
          <a:bodyPr/>
          <a:lstStyle>
            <a:lvl1pPr>
              <a:defRPr/>
            </a:lvl1pPr>
          </a:lstStyle>
          <a:p>
            <a:pPr>
              <a:defRPr/>
            </a:pPr>
            <a:r>
              <a:rPr lang="en-US"/>
              <a:t>Page </a:t>
            </a:r>
            <a:fld id="{D25268B4-A103-4B8C-900F-8A7ED751873F}" type="slidenum">
              <a:rPr lang="en-US"/>
              <a:pPr>
                <a:defRPr/>
              </a:pPr>
              <a:t>‹#›</a:t>
            </a:fld>
            <a:endParaRPr lang="en-US"/>
          </a:p>
        </p:txBody>
      </p:sp>
      <p:sp>
        <p:nvSpPr>
          <p:cNvPr id="4"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effectLst/>
        </p:spPr>
        <p:txBody>
          <a:bodyPr anchor="b"/>
          <a:lstStyle>
            <a:lvl1pPr algn="l">
              <a:defRPr sz="2000" b="1">
                <a:effectLst>
                  <a:outerShdw blurRad="38100" dist="38100" dir="2700000" algn="tl">
                    <a:srgbClr val="000000">
                      <a:alpha val="43137"/>
                    </a:srgbClr>
                  </a:outerShdw>
                </a:effectLst>
              </a:defRPr>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a:effectLst/>
        </p:spPr>
        <p:txBody>
          <a:bodyPr/>
          <a:lstStyle>
            <a:lvl1pPr>
              <a:defRPr sz="3200">
                <a:effectLst>
                  <a:outerShdw blurRad="38100" dist="38100" dir="2700000" algn="tl">
                    <a:srgbClr val="000000">
                      <a:alpha val="43137"/>
                    </a:srgbClr>
                  </a:outerShdw>
                </a:effectLst>
              </a:defRPr>
            </a:lvl1pPr>
            <a:lvl2pPr>
              <a:defRPr sz="2800">
                <a:effectLst>
                  <a:outerShdw blurRad="38100" dist="38100" dir="2700000" algn="tl">
                    <a:srgbClr val="000000">
                      <a:alpha val="43137"/>
                    </a:srgbClr>
                  </a:outerShdw>
                </a:effectLst>
              </a:defRPr>
            </a:lvl2pPr>
            <a:lvl3pPr>
              <a:defRPr sz="2400">
                <a:effectLst>
                  <a:outerShdw blurRad="38100" dist="38100" dir="2700000" algn="tl">
                    <a:srgbClr val="000000">
                      <a:alpha val="43137"/>
                    </a:srgbClr>
                  </a:outerShdw>
                </a:effectLst>
              </a:defRPr>
            </a:lvl3pPr>
            <a:lvl4pPr>
              <a:defRPr sz="2000">
                <a:effectLst>
                  <a:outerShdw blurRad="38100" dist="38100" dir="2700000" algn="tl">
                    <a:srgbClr val="000000">
                      <a:alpha val="43137"/>
                    </a:srgbClr>
                  </a:outerShdw>
                </a:effectLst>
              </a:defRPr>
            </a:lvl4pPr>
            <a:lvl5pPr>
              <a:defRPr sz="2000">
                <a:effectLst>
                  <a:outerShdw blurRad="38100" dist="38100" dir="2700000" algn="tl">
                    <a:srgbClr val="000000">
                      <a:alpha val="43137"/>
                    </a:srgbClr>
                  </a:outerShdw>
                </a:effectLs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57200" y="1435100"/>
            <a:ext cx="3008313" cy="4691063"/>
          </a:xfrm>
          <a:effectLst/>
        </p:spPr>
        <p:txBody>
          <a:bodyPr/>
          <a:lstStyle>
            <a:lvl1pPr marL="0" indent="0">
              <a:buNone/>
              <a:defRPr sz="1400">
                <a:effectLst>
                  <a:outerShdw blurRad="38100" dist="38100" dir="2700000" algn="tl">
                    <a:srgbClr val="000000">
                      <a:alpha val="43137"/>
                    </a:srgbClr>
                  </a:outerShdw>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Page </a:t>
            </a:r>
            <a:fld id="{229D3ADA-46A9-4105-B8C6-7ED8D25AEC6E}" type="slidenum">
              <a:rPr lang="en-US"/>
              <a:pPr>
                <a:defRPr/>
              </a:pPr>
              <a:t>‹#›</a:t>
            </a:fld>
            <a:endParaRPr lang="en-US"/>
          </a:p>
        </p:txBody>
      </p:sp>
      <p:sp>
        <p:nvSpPr>
          <p:cNvPr id="7"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effectLst/>
        </p:spPr>
        <p:txBody>
          <a:bodyPr anchor="b"/>
          <a:lstStyle>
            <a:lvl1pPr algn="l">
              <a:defRPr sz="2000" b="1"/>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dirty="0" smtClean="0"/>
          </a:p>
        </p:txBody>
      </p:sp>
      <p:sp>
        <p:nvSpPr>
          <p:cNvPr id="4" name="Text Placeholder 3"/>
          <p:cNvSpPr>
            <a:spLocks noGrp="1"/>
          </p:cNvSpPr>
          <p:nvPr>
            <p:ph type="body" sz="half" idx="2"/>
          </p:nvPr>
        </p:nvSpPr>
        <p:spPr>
          <a:xfrm>
            <a:off x="1792288" y="5367338"/>
            <a:ext cx="5486400" cy="804862"/>
          </a:xfrm>
          <a:effectLst/>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Page </a:t>
            </a:r>
            <a:fld id="{08BD824A-CF5D-48CD-A81D-581FD7DA335A}" type="slidenum">
              <a:rPr lang="en-US"/>
              <a:pPr>
                <a:defRPr/>
              </a:pPr>
              <a:t>‹#›</a:t>
            </a:fld>
            <a:endParaRPr lang="en-US"/>
          </a:p>
        </p:txBody>
      </p:sp>
      <p:sp>
        <p:nvSpPr>
          <p:cNvPr id="7" name="Date Placeholder 1"/>
          <p:cNvSpPr>
            <a:spLocks noGrp="1"/>
          </p:cNvSpPr>
          <p:nvPr>
            <p:ph type="dt" sz="half" idx="12"/>
          </p:nvPr>
        </p:nvSpPr>
        <p:spPr/>
        <p:txBody>
          <a:bodyPr/>
          <a:lstStyle>
            <a:lvl1pPr>
              <a:defRPr/>
            </a:lvl1pPr>
          </a:lstStyle>
          <a:p>
            <a:pPr>
              <a:defRPr/>
            </a:pPr>
            <a:r>
              <a:rPr lang="en-US" smtClean="0"/>
              <a:t>© International Road Transport Union (IRU) 2010</a:t>
            </a:r>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4CA7"/>
            </a:gs>
            <a:gs pos="50000">
              <a:srgbClr val="0059C2"/>
            </a:gs>
            <a:gs pos="100000">
              <a:srgbClr val="004CA7"/>
            </a:gs>
          </a:gsLst>
          <a:lin ang="5400000" scaled="1"/>
        </a:gradFill>
        <a:effectLst/>
      </p:bgPr>
    </p:bg>
    <p:spTree>
      <p:nvGrpSpPr>
        <p:cNvPr id="1" name=""/>
        <p:cNvGrpSpPr/>
        <p:nvPr/>
      </p:nvGrpSpPr>
      <p:grpSpPr>
        <a:xfrm>
          <a:off x="0" y="0"/>
          <a:ext cx="0" cy="0"/>
          <a:chOff x="0" y="0"/>
          <a:chExt cx="0" cy="0"/>
        </a:xfrm>
      </p:grpSpPr>
      <p:pic>
        <p:nvPicPr>
          <p:cNvPr id="1026" name="Picture 2" descr="iru_ne_ppt"/>
          <p:cNvPicPr>
            <a:picLocks noChangeAspect="1" noChangeArrowheads="1"/>
          </p:cNvPicPr>
          <p:nvPr/>
        </p:nvPicPr>
        <p:blipFill>
          <a:blip r:embed="rId17" cstate="print"/>
          <a:srcRect/>
          <a:stretch>
            <a:fillRect/>
          </a:stretch>
        </p:blipFill>
        <p:spPr bwMode="auto">
          <a:xfrm>
            <a:off x="184150" y="260350"/>
            <a:ext cx="1862138" cy="871538"/>
          </a:xfrm>
          <a:prstGeom prst="rect">
            <a:avLst/>
          </a:prstGeom>
          <a:noFill/>
          <a:ln w="9525">
            <a:noFill/>
            <a:miter lim="800000"/>
            <a:headEnd/>
            <a:tailEnd/>
          </a:ln>
        </p:spPr>
      </p:pic>
      <p:sp>
        <p:nvSpPr>
          <p:cNvPr id="21507" name="Rectangle 3"/>
          <p:cNvSpPr>
            <a:spLocks noGrp="1" noChangeArrowheads="1"/>
          </p:cNvSpPr>
          <p:nvPr>
            <p:ph type="title"/>
          </p:nvPr>
        </p:nvSpPr>
        <p:spPr bwMode="auto">
          <a:xfrm>
            <a:off x="2039938" y="228600"/>
            <a:ext cx="7104062"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text styles</a:t>
            </a:r>
          </a:p>
        </p:txBody>
      </p:sp>
      <p:sp>
        <p:nvSpPr>
          <p:cNvPr id="21509" name="Rectangle 5"/>
          <p:cNvSpPr>
            <a:spLocks noGrp="1" noChangeArrowheads="1"/>
          </p:cNvSpPr>
          <p:nvPr>
            <p:ph type="ftr" sz="quarter" idx="3"/>
          </p:nvPr>
        </p:nvSpPr>
        <p:spPr bwMode="auto">
          <a:xfrm>
            <a:off x="280988" y="6629400"/>
            <a:ext cx="4491037"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spcAft>
                <a:spcPct val="0"/>
              </a:spcAft>
              <a:buClrTx/>
              <a:buFontTx/>
              <a:buNone/>
              <a:defRPr sz="1000">
                <a:solidFill>
                  <a:srgbClr val="FF0000"/>
                </a:solidFill>
                <a:effectLst>
                  <a:outerShdw blurRad="38100" dist="38100" dir="2700000" algn="tl">
                    <a:srgbClr val="000000">
                      <a:alpha val="43137"/>
                    </a:srgbClr>
                  </a:outerShdw>
                </a:effectLst>
              </a:defRPr>
            </a:lvl1pPr>
          </a:lstStyle>
          <a:p>
            <a:pPr>
              <a:defRPr/>
            </a:pPr>
            <a:endParaRPr lang="en-US"/>
          </a:p>
        </p:txBody>
      </p:sp>
      <p:sp>
        <p:nvSpPr>
          <p:cNvPr id="21510" name="Rectangle 6"/>
          <p:cNvSpPr>
            <a:spLocks noGrp="1" noChangeArrowheads="1"/>
          </p:cNvSpPr>
          <p:nvPr>
            <p:ph type="sldNum" sz="quarter" idx="4"/>
          </p:nvPr>
        </p:nvSpPr>
        <p:spPr bwMode="auto">
          <a:xfrm>
            <a:off x="4356100" y="6629400"/>
            <a:ext cx="133667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spcAft>
                <a:spcPct val="0"/>
              </a:spcAft>
              <a:buClrTx/>
              <a:buFontTx/>
              <a:buNone/>
              <a:defRPr sz="1000">
                <a:effectLst>
                  <a:outerShdw blurRad="38100" dist="38100" dir="2700000" algn="tl">
                    <a:srgbClr val="000000">
                      <a:alpha val="43137"/>
                    </a:srgbClr>
                  </a:outerShdw>
                </a:effectLst>
              </a:defRPr>
            </a:lvl1pPr>
          </a:lstStyle>
          <a:p>
            <a:pPr>
              <a:defRPr/>
            </a:pPr>
            <a:r>
              <a:rPr lang="en-US"/>
              <a:t>Page </a:t>
            </a:r>
            <a:fld id="{389C8927-DD6A-4A5D-BC23-381BF8AA7E71}" type="slidenum">
              <a:rPr lang="en-US"/>
              <a:pPr>
                <a:defRPr/>
              </a:pPr>
              <a:t>‹#›</a:t>
            </a:fld>
            <a:endParaRPr lang="en-US"/>
          </a:p>
        </p:txBody>
      </p:sp>
      <p:sp>
        <p:nvSpPr>
          <p:cNvPr id="21511" name="Line 7"/>
          <p:cNvSpPr>
            <a:spLocks noChangeShapeType="1"/>
          </p:cNvSpPr>
          <p:nvPr/>
        </p:nvSpPr>
        <p:spPr bwMode="auto">
          <a:xfrm>
            <a:off x="141288" y="1371600"/>
            <a:ext cx="8861425" cy="0"/>
          </a:xfrm>
          <a:prstGeom prst="line">
            <a:avLst/>
          </a:prstGeom>
          <a:noFill/>
          <a:ln w="12700">
            <a:solidFill>
              <a:schemeClr val="bg1"/>
            </a:solidFill>
            <a:miter lim="800000"/>
            <a:headEnd/>
            <a:tailEnd/>
          </a:ln>
          <a:effectLst/>
        </p:spPr>
        <p:txBody>
          <a:bodyPr wrap="none"/>
          <a:lstStyle/>
          <a:p>
            <a:pPr>
              <a:lnSpc>
                <a:spcPct val="105000"/>
              </a:lnSpc>
              <a:spcBef>
                <a:spcPct val="15000"/>
              </a:spcBef>
              <a:spcAft>
                <a:spcPct val="15000"/>
              </a:spcAft>
              <a:buClr>
                <a:schemeClr val="bg1"/>
              </a:buClr>
              <a:buFontTx/>
              <a:buChar char="•"/>
              <a:defRPr/>
            </a:pPr>
            <a:endParaRPr lang="en-GB">
              <a:effectLst>
                <a:outerShdw blurRad="38100" dist="38100" dir="2700000" algn="tl">
                  <a:srgbClr val="000000">
                    <a:alpha val="43137"/>
                  </a:srgbClr>
                </a:outerShdw>
              </a:effectLst>
            </a:endParaRPr>
          </a:p>
        </p:txBody>
      </p:sp>
      <p:sp>
        <p:nvSpPr>
          <p:cNvPr id="21512" name="Rectangle 8"/>
          <p:cNvSpPr>
            <a:spLocks noGrp="1" noChangeArrowheads="1"/>
          </p:cNvSpPr>
          <p:nvPr>
            <p:ph type="body" idx="1"/>
          </p:nvPr>
        </p:nvSpPr>
        <p:spPr bwMode="auto">
          <a:xfrm>
            <a:off x="279400" y="1600200"/>
            <a:ext cx="8583613" cy="4800600"/>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Date Placeholder 1"/>
          <p:cNvSpPr>
            <a:spLocks noGrp="1"/>
          </p:cNvSpPr>
          <p:nvPr>
            <p:ph type="dt" sz="half" idx="2"/>
          </p:nvPr>
        </p:nvSpPr>
        <p:spPr>
          <a:xfrm>
            <a:off x="5786438" y="6629400"/>
            <a:ext cx="3074987" cy="457200"/>
          </a:xfrm>
          <a:prstGeom prst="rect">
            <a:avLst/>
          </a:prstGeom>
          <a:effectLst/>
        </p:spPr>
        <p:txBody>
          <a:bodyPr/>
          <a:lstStyle>
            <a:lvl1pPr>
              <a:lnSpc>
                <a:spcPct val="105000"/>
              </a:lnSpc>
              <a:spcBef>
                <a:spcPct val="15000"/>
              </a:spcBef>
              <a:spcAft>
                <a:spcPct val="15000"/>
              </a:spcAft>
              <a:buClr>
                <a:schemeClr val="bg1"/>
              </a:buClr>
              <a:defRPr sz="1000">
                <a:effectLst>
                  <a:outerShdw blurRad="38100" dist="38100" dir="2700000" algn="tl">
                    <a:srgbClr val="000000">
                      <a:alpha val="43137"/>
                    </a:srgbClr>
                  </a:outerShdw>
                </a:effectLst>
              </a:defRPr>
            </a:lvl1pPr>
          </a:lstStyle>
          <a:p>
            <a:pPr>
              <a:defRPr/>
            </a:pPr>
            <a:r>
              <a:rPr lang="en-US" smtClean="0"/>
              <a:t>© International Road Transport Union (IRU) 2010</a:t>
            </a:r>
            <a:endParaRPr lang="en-US" dirty="0"/>
          </a:p>
        </p:txBody>
      </p:sp>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 id="2147483660" r:id="rId5"/>
    <p:sldLayoutId id="2147483659" r:id="rId6"/>
    <p:sldLayoutId id="2147483658" r:id="rId7"/>
    <p:sldLayoutId id="2147483657" r:id="rId8"/>
    <p:sldLayoutId id="2147483656" r:id="rId9"/>
    <p:sldLayoutId id="2147483655" r:id="rId10"/>
    <p:sldLayoutId id="2147483654" r:id="rId11"/>
    <p:sldLayoutId id="2147483653" r:id="rId12"/>
    <p:sldLayoutId id="2147483652" r:id="rId13"/>
    <p:sldLayoutId id="2147483651" r:id="rId14"/>
    <p:sldLayoutId id="2147483650" r:id="rId15"/>
  </p:sldLayoutIdLst>
  <p:transition spd="med"/>
  <p:timing>
    <p:tnLst>
      <p:par>
        <p:cTn id="1" dur="indefinite" restart="never" nodeType="tmRoot"/>
      </p:par>
    </p:tnLst>
  </p:timing>
  <p:hf hdr="0" ftr="0" dt="0"/>
  <p:txStyles>
    <p:titleStyle>
      <a:lvl1pPr algn="ctr" rtl="0" eaLnBrk="0" fontAlgn="base" hangingPunct="0">
        <a:spcBef>
          <a:spcPct val="0"/>
        </a:spcBef>
        <a:spcAft>
          <a:spcPct val="0"/>
        </a:spcAft>
        <a:defRPr sz="3400" b="1">
          <a:solidFill>
            <a:schemeClr val="bg1"/>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3400" b="1">
          <a:solidFill>
            <a:schemeClr val="bg1"/>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3400" b="1">
          <a:solidFill>
            <a:schemeClr val="bg1"/>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3400" b="1">
          <a:solidFill>
            <a:schemeClr val="bg1"/>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3400" b="1">
          <a:solidFill>
            <a:schemeClr val="bg1"/>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3400" b="1">
          <a:solidFill>
            <a:schemeClr val="bg1"/>
          </a:solidFill>
          <a:effectLst>
            <a:outerShdw blurRad="38100" dist="38100" dir="2700000" algn="tl">
              <a:srgbClr val="000000"/>
            </a:outerShdw>
          </a:effectLst>
          <a:latin typeface="Arial" charset="0"/>
        </a:defRPr>
      </a:lvl6pPr>
      <a:lvl7pPr marL="914400" algn="ctr" rtl="0" eaLnBrk="1" fontAlgn="base" hangingPunct="1">
        <a:spcBef>
          <a:spcPct val="0"/>
        </a:spcBef>
        <a:spcAft>
          <a:spcPct val="0"/>
        </a:spcAft>
        <a:defRPr sz="3400" b="1">
          <a:solidFill>
            <a:schemeClr val="bg1"/>
          </a:solidFill>
          <a:effectLst>
            <a:outerShdw blurRad="38100" dist="38100" dir="2700000" algn="tl">
              <a:srgbClr val="000000"/>
            </a:outerShdw>
          </a:effectLst>
          <a:latin typeface="Arial" charset="0"/>
        </a:defRPr>
      </a:lvl7pPr>
      <a:lvl8pPr marL="1371600" algn="ctr" rtl="0" eaLnBrk="1" fontAlgn="base" hangingPunct="1">
        <a:spcBef>
          <a:spcPct val="0"/>
        </a:spcBef>
        <a:spcAft>
          <a:spcPct val="0"/>
        </a:spcAft>
        <a:defRPr sz="3400" b="1">
          <a:solidFill>
            <a:schemeClr val="bg1"/>
          </a:solidFill>
          <a:effectLst>
            <a:outerShdw blurRad="38100" dist="38100" dir="2700000" algn="tl">
              <a:srgbClr val="000000"/>
            </a:outerShdw>
          </a:effectLst>
          <a:latin typeface="Arial" charset="0"/>
        </a:defRPr>
      </a:lvl8pPr>
      <a:lvl9pPr marL="1828800" algn="ctr" rtl="0" eaLnBrk="1" fontAlgn="base" hangingPunct="1">
        <a:spcBef>
          <a:spcPct val="0"/>
        </a:spcBef>
        <a:spcAft>
          <a:spcPct val="0"/>
        </a:spcAft>
        <a:defRPr sz="3400" b="1">
          <a:solidFill>
            <a:schemeClr val="bg1"/>
          </a:solidFill>
          <a:effectLst>
            <a:outerShdw blurRad="38100" dist="38100" dir="2700000" algn="tl">
              <a:srgbClr val="000000"/>
            </a:outerShdw>
          </a:effectLst>
          <a:latin typeface="Arial" charset="0"/>
        </a:defRPr>
      </a:lvl9pPr>
    </p:titleStyle>
    <p:bodyStyle>
      <a:lvl1pPr marL="284163" indent="-284163" algn="l" rtl="0" eaLnBrk="0" fontAlgn="base" hangingPunct="0">
        <a:lnSpc>
          <a:spcPct val="105000"/>
        </a:lnSpc>
        <a:spcBef>
          <a:spcPct val="15000"/>
        </a:spcBef>
        <a:spcAft>
          <a:spcPct val="15000"/>
        </a:spcAft>
        <a:buClr>
          <a:schemeClr val="bg1"/>
        </a:buClr>
        <a:buFont typeface="Wingdings" pitchFamily="2" charset="2"/>
        <a:buChar char="§"/>
        <a:defRPr sz="2800">
          <a:solidFill>
            <a:schemeClr val="bg1"/>
          </a:solidFill>
          <a:effectLst>
            <a:outerShdw blurRad="38100" dist="38100" dir="2700000" algn="tl">
              <a:srgbClr val="000000">
                <a:alpha val="43137"/>
              </a:srgbClr>
            </a:outerShdw>
          </a:effectLst>
          <a:latin typeface="+mn-lt"/>
          <a:ea typeface="+mn-ea"/>
          <a:cs typeface="+mn-cs"/>
        </a:defRPr>
      </a:lvl1pPr>
      <a:lvl2pPr marL="663575" indent="-185738" algn="l" rtl="0" eaLnBrk="0" fontAlgn="base" hangingPunct="0">
        <a:lnSpc>
          <a:spcPct val="105000"/>
        </a:lnSpc>
        <a:spcBef>
          <a:spcPct val="15000"/>
        </a:spcBef>
        <a:spcAft>
          <a:spcPct val="15000"/>
        </a:spcAft>
        <a:buClr>
          <a:srgbClr val="FFFF00"/>
        </a:buClr>
        <a:buChar char="•"/>
        <a:defRPr sz="2400">
          <a:solidFill>
            <a:srgbClr val="FFFF00"/>
          </a:solidFill>
          <a:effectLst>
            <a:outerShdw blurRad="38100" dist="38100" dir="2700000" algn="tl">
              <a:srgbClr val="000000">
                <a:alpha val="43137"/>
              </a:srgbClr>
            </a:outerShdw>
          </a:effectLst>
          <a:latin typeface="+mn-lt"/>
          <a:cs typeface="+mn-cs"/>
        </a:defRPr>
      </a:lvl2pPr>
      <a:lvl3pPr marL="1050925" indent="-196850" algn="l" rtl="0" eaLnBrk="0" fontAlgn="base" hangingPunct="0">
        <a:lnSpc>
          <a:spcPct val="105000"/>
        </a:lnSpc>
        <a:spcBef>
          <a:spcPct val="15000"/>
        </a:spcBef>
        <a:spcAft>
          <a:spcPct val="15000"/>
        </a:spcAft>
        <a:buClr>
          <a:schemeClr val="bg1"/>
        </a:buClr>
        <a:buFont typeface="Times New Roman" pitchFamily="18" charset="0"/>
        <a:buChar char="-"/>
        <a:defRPr sz="2000">
          <a:solidFill>
            <a:schemeClr val="bg1"/>
          </a:solidFill>
          <a:effectLst>
            <a:outerShdw blurRad="38100" dist="38100" dir="2700000" algn="tl">
              <a:srgbClr val="000000">
                <a:alpha val="43137"/>
              </a:srgbClr>
            </a:outerShdw>
          </a:effectLst>
          <a:latin typeface="+mn-lt"/>
          <a:cs typeface="+mn-cs"/>
        </a:defRPr>
      </a:lvl3pPr>
      <a:lvl4pPr marL="2197100" indent="-342900" algn="l" rtl="0" eaLnBrk="0" fontAlgn="base" hangingPunct="0">
        <a:spcBef>
          <a:spcPct val="25000"/>
        </a:spcBef>
        <a:spcAft>
          <a:spcPct val="25000"/>
        </a:spcAft>
        <a:buClr>
          <a:srgbClr val="FF0000"/>
        </a:buClr>
        <a:buSzPct val="135000"/>
        <a:defRPr sz="2200">
          <a:solidFill>
            <a:schemeClr val="bg1"/>
          </a:solidFill>
          <a:effectLst>
            <a:outerShdw blurRad="38100" dist="38100" dir="2700000" algn="tl">
              <a:srgbClr val="000000"/>
            </a:outerShdw>
          </a:effectLst>
          <a:latin typeface="+mn-lt"/>
          <a:cs typeface="+mn-cs"/>
        </a:defRPr>
      </a:lvl4pPr>
      <a:lvl5pPr marL="2730500" indent="-342900" algn="l" rtl="0" eaLnBrk="0" fontAlgn="base" hangingPunct="0">
        <a:spcBef>
          <a:spcPct val="25000"/>
        </a:spcBef>
        <a:spcAft>
          <a:spcPct val="25000"/>
        </a:spcAft>
        <a:buClr>
          <a:srgbClr val="FF0000"/>
        </a:buClr>
        <a:buSzPct val="135000"/>
        <a:defRPr sz="2200">
          <a:solidFill>
            <a:schemeClr val="bg1"/>
          </a:solidFill>
          <a:effectLst>
            <a:outerShdw blurRad="38100" dist="38100" dir="2700000" algn="tl">
              <a:srgbClr val="000000"/>
            </a:outerShdw>
          </a:effectLst>
          <a:latin typeface="+mn-lt"/>
          <a:cs typeface="+mn-cs"/>
        </a:defRPr>
      </a:lvl5pPr>
      <a:lvl6pPr marL="3187700" indent="-342900" algn="l" rtl="0" eaLnBrk="1" fontAlgn="base" hangingPunct="1">
        <a:spcBef>
          <a:spcPct val="25000"/>
        </a:spcBef>
        <a:spcAft>
          <a:spcPct val="25000"/>
        </a:spcAft>
        <a:buClr>
          <a:srgbClr val="FF0000"/>
        </a:buClr>
        <a:buSzPct val="135000"/>
        <a:defRPr sz="2200">
          <a:solidFill>
            <a:schemeClr val="bg1"/>
          </a:solidFill>
          <a:effectLst>
            <a:outerShdw blurRad="38100" dist="38100" dir="2700000" algn="tl">
              <a:srgbClr val="000000"/>
            </a:outerShdw>
          </a:effectLst>
          <a:latin typeface="+mn-lt"/>
          <a:cs typeface="+mn-cs"/>
        </a:defRPr>
      </a:lvl6pPr>
      <a:lvl7pPr marL="3644900" indent="-342900" algn="l" rtl="0" eaLnBrk="1" fontAlgn="base" hangingPunct="1">
        <a:spcBef>
          <a:spcPct val="25000"/>
        </a:spcBef>
        <a:spcAft>
          <a:spcPct val="25000"/>
        </a:spcAft>
        <a:buClr>
          <a:srgbClr val="FF0000"/>
        </a:buClr>
        <a:buSzPct val="135000"/>
        <a:defRPr sz="2200">
          <a:solidFill>
            <a:schemeClr val="bg1"/>
          </a:solidFill>
          <a:effectLst>
            <a:outerShdw blurRad="38100" dist="38100" dir="2700000" algn="tl">
              <a:srgbClr val="000000"/>
            </a:outerShdw>
          </a:effectLst>
          <a:latin typeface="+mn-lt"/>
          <a:cs typeface="+mn-cs"/>
        </a:defRPr>
      </a:lvl7pPr>
      <a:lvl8pPr marL="4102100" indent="-342900" algn="l" rtl="0" eaLnBrk="1" fontAlgn="base" hangingPunct="1">
        <a:spcBef>
          <a:spcPct val="25000"/>
        </a:spcBef>
        <a:spcAft>
          <a:spcPct val="25000"/>
        </a:spcAft>
        <a:buClr>
          <a:srgbClr val="FF0000"/>
        </a:buClr>
        <a:buSzPct val="135000"/>
        <a:defRPr sz="2200">
          <a:solidFill>
            <a:schemeClr val="bg1"/>
          </a:solidFill>
          <a:effectLst>
            <a:outerShdw blurRad="38100" dist="38100" dir="2700000" algn="tl">
              <a:srgbClr val="000000"/>
            </a:outerShdw>
          </a:effectLst>
          <a:latin typeface="+mn-lt"/>
          <a:cs typeface="+mn-cs"/>
        </a:defRPr>
      </a:lvl8pPr>
      <a:lvl9pPr marL="4559300" indent="-342900" algn="l" rtl="0" eaLnBrk="1" fontAlgn="base" hangingPunct="1">
        <a:spcBef>
          <a:spcPct val="25000"/>
        </a:spcBef>
        <a:spcAft>
          <a:spcPct val="25000"/>
        </a:spcAft>
        <a:buClr>
          <a:srgbClr val="FF0000"/>
        </a:buClr>
        <a:buSzPct val="135000"/>
        <a:defRPr sz="2200">
          <a:solidFill>
            <a:schemeClr val="bg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4632044" y="1695450"/>
            <a:ext cx="184731" cy="1415772"/>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a:defRPr/>
            </a:pPr>
            <a:r>
              <a:rPr lang="en-GB" sz="5400" b="1" dirty="0">
                <a:effectLst>
                  <a:outerShdw blurRad="38100" dist="38100" dir="2700000" algn="tl">
                    <a:srgbClr val="000000"/>
                  </a:outerShdw>
                </a:effectLst>
              </a:rPr>
              <a:t/>
            </a:r>
            <a:br>
              <a:rPr lang="en-GB" sz="5400" b="1" dirty="0">
                <a:effectLst>
                  <a:outerShdw blurRad="38100" dist="38100" dir="2700000" algn="tl">
                    <a:srgbClr val="000000"/>
                  </a:outerShdw>
                </a:effectLst>
              </a:rPr>
            </a:br>
            <a:endParaRPr lang="en-GB" sz="3200" b="1" dirty="0">
              <a:effectLst>
                <a:outerShdw blurRad="38100" dist="38100" dir="2700000" algn="tl">
                  <a:srgbClr val="000000"/>
                </a:outerShdw>
              </a:effectLst>
            </a:endParaRPr>
          </a:p>
        </p:txBody>
      </p:sp>
      <p:pic>
        <p:nvPicPr>
          <p:cNvPr id="74754" name="Picture 3" descr="Truck"/>
          <p:cNvPicPr>
            <a:picLocks noChangeAspect="1" noChangeArrowheads="1"/>
          </p:cNvPicPr>
          <p:nvPr/>
        </p:nvPicPr>
        <p:blipFill>
          <a:blip r:embed="rId3" cstate="print"/>
          <a:srcRect/>
          <a:stretch>
            <a:fillRect/>
          </a:stretch>
        </p:blipFill>
        <p:spPr bwMode="auto">
          <a:xfrm>
            <a:off x="0" y="1758067"/>
            <a:ext cx="3776663" cy="2232025"/>
          </a:xfrm>
          <a:prstGeom prst="rect">
            <a:avLst/>
          </a:prstGeom>
          <a:noFill/>
          <a:ln w="9525">
            <a:noFill/>
            <a:miter lim="800000"/>
            <a:headEnd/>
            <a:tailEnd/>
          </a:ln>
        </p:spPr>
      </p:pic>
      <p:pic>
        <p:nvPicPr>
          <p:cNvPr id="74755" name="Picture 4" descr="Carnet"/>
          <p:cNvPicPr>
            <a:picLocks noChangeAspect="1" noChangeArrowheads="1"/>
          </p:cNvPicPr>
          <p:nvPr/>
        </p:nvPicPr>
        <p:blipFill>
          <a:blip r:embed="rId4" cstate="print"/>
          <a:srcRect/>
          <a:stretch>
            <a:fillRect/>
          </a:stretch>
        </p:blipFill>
        <p:spPr bwMode="auto">
          <a:xfrm>
            <a:off x="3816742" y="1741602"/>
            <a:ext cx="1435100" cy="2286000"/>
          </a:xfrm>
          <a:prstGeom prst="rect">
            <a:avLst/>
          </a:prstGeom>
          <a:noFill/>
          <a:ln w="9525">
            <a:noFill/>
            <a:miter lim="800000"/>
            <a:headEnd/>
            <a:tailEnd/>
          </a:ln>
        </p:spPr>
      </p:pic>
      <p:pic>
        <p:nvPicPr>
          <p:cNvPr id="74756" name="Picture 5" descr="Flag"/>
          <p:cNvPicPr>
            <a:picLocks noChangeAspect="1" noChangeArrowheads="1"/>
          </p:cNvPicPr>
          <p:nvPr/>
        </p:nvPicPr>
        <p:blipFill>
          <a:blip r:embed="rId5" cstate="print"/>
          <a:srcRect/>
          <a:stretch>
            <a:fillRect/>
          </a:stretch>
        </p:blipFill>
        <p:spPr bwMode="auto">
          <a:xfrm>
            <a:off x="5325653" y="1741602"/>
            <a:ext cx="3705225" cy="2222500"/>
          </a:xfrm>
          <a:prstGeom prst="rect">
            <a:avLst/>
          </a:prstGeom>
          <a:noFill/>
          <a:ln w="9525">
            <a:noFill/>
            <a:miter lim="800000"/>
            <a:headEnd/>
            <a:tailEnd/>
          </a:ln>
        </p:spPr>
      </p:pic>
      <p:sp>
        <p:nvSpPr>
          <p:cNvPr id="6" name="TextBox 5"/>
          <p:cNvSpPr txBox="1"/>
          <p:nvPr/>
        </p:nvSpPr>
        <p:spPr>
          <a:xfrm>
            <a:off x="2139886" y="168963"/>
            <a:ext cx="6787298" cy="1077218"/>
          </a:xfrm>
          <a:prstGeom prst="rect">
            <a:avLst/>
          </a:prstGeom>
          <a:noFill/>
        </p:spPr>
        <p:txBody>
          <a:bodyPr wrap="square" rtlCol="0">
            <a:spAutoFit/>
          </a:bodyPr>
          <a:lstStyle/>
          <a:p>
            <a:pPr algn="ctr"/>
            <a:r>
              <a:rPr lang="tr-TR" sz="3200" b="1" dirty="0" smtClean="0"/>
              <a:t>Takibatlarda </a:t>
            </a:r>
            <a:r>
              <a:rPr lang="fr-CH" sz="3200" b="1" dirty="0" smtClean="0"/>
              <a:t>TIR </a:t>
            </a:r>
            <a:r>
              <a:rPr lang="tr-TR" sz="3200" b="1" dirty="0" smtClean="0"/>
              <a:t>Karne Hamilinin Sorumluluğu</a:t>
            </a:r>
            <a:endParaRPr lang="en-US" sz="3200" b="1" dirty="0"/>
          </a:p>
        </p:txBody>
      </p:sp>
      <p:sp>
        <p:nvSpPr>
          <p:cNvPr id="7" name="Rectangle 6"/>
          <p:cNvSpPr/>
          <p:nvPr/>
        </p:nvSpPr>
        <p:spPr>
          <a:xfrm>
            <a:off x="0" y="5747662"/>
            <a:ext cx="4572000" cy="835613"/>
          </a:xfrm>
          <a:prstGeom prst="rect">
            <a:avLst/>
          </a:prstGeom>
        </p:spPr>
        <p:txBody>
          <a:bodyPr>
            <a:spAutoFit/>
          </a:bodyPr>
          <a:lstStyle/>
          <a:p>
            <a:pPr marL="22225" indent="-22225">
              <a:lnSpc>
                <a:spcPct val="105000"/>
              </a:lnSpc>
              <a:spcBef>
                <a:spcPct val="15000"/>
              </a:spcBef>
              <a:spcAft>
                <a:spcPct val="15000"/>
              </a:spcAft>
              <a:buClr>
                <a:schemeClr val="bg1"/>
              </a:buClr>
              <a:defRPr/>
            </a:pPr>
            <a:r>
              <a:rPr lang="en-GB" sz="2200" i="1" dirty="0" err="1" smtClean="0">
                <a:effectLst>
                  <a:outerShdw blurRad="38100" dist="38100" dir="2700000" algn="tl">
                    <a:srgbClr val="000000"/>
                  </a:outerShdw>
                </a:effectLst>
                <a:latin typeface="Arial"/>
                <a:cs typeface="Arial"/>
              </a:rPr>
              <a:t>İ</a:t>
            </a:r>
            <a:r>
              <a:rPr lang="en-GB" sz="2200" i="1" dirty="0" err="1" smtClean="0">
                <a:effectLst>
                  <a:outerShdw blurRad="38100" dist="38100" dir="2700000" algn="tl">
                    <a:srgbClr val="000000"/>
                  </a:outerShdw>
                </a:effectLst>
              </a:rPr>
              <a:t>hsan</a:t>
            </a:r>
            <a:r>
              <a:rPr lang="en-GB" i="1" dirty="0" smtClean="0">
                <a:effectLst>
                  <a:outerShdw blurRad="38100" dist="38100" dir="2700000" algn="tl">
                    <a:srgbClr val="000000"/>
                  </a:outerShdw>
                </a:effectLst>
              </a:rPr>
              <a:t> Afzeli</a:t>
            </a:r>
            <a:r>
              <a:rPr lang="en-GB" i="1" dirty="0" smtClean="0">
                <a:solidFill>
                  <a:srgbClr val="FFFF00"/>
                </a:solidFill>
                <a:effectLst>
                  <a:outerShdw blurRad="38100" dist="38100" dir="2700000" algn="tl">
                    <a:srgbClr val="000000"/>
                  </a:outerShdw>
                </a:effectLst>
              </a:rPr>
              <a:t/>
            </a:r>
            <a:br>
              <a:rPr lang="en-GB" i="1" dirty="0" smtClean="0">
                <a:solidFill>
                  <a:srgbClr val="FFFF00"/>
                </a:solidFill>
                <a:effectLst>
                  <a:outerShdw blurRad="38100" dist="38100" dir="2700000" algn="tl">
                    <a:srgbClr val="000000"/>
                  </a:outerShdw>
                </a:effectLst>
              </a:rPr>
            </a:br>
            <a:r>
              <a:rPr lang="en-GB" sz="2200" i="1" dirty="0" smtClean="0">
                <a:solidFill>
                  <a:srgbClr val="FFFF00"/>
                </a:solidFill>
                <a:effectLst>
                  <a:outerShdw blurRad="38100" dist="38100" dir="2700000" algn="tl">
                    <a:srgbClr val="000000"/>
                  </a:outerShdw>
                </a:effectLst>
              </a:rPr>
              <a:t>TIR </a:t>
            </a:r>
            <a:r>
              <a:rPr lang="tr-TR" sz="2200" i="1" dirty="0" smtClean="0">
                <a:solidFill>
                  <a:srgbClr val="FFFF00"/>
                </a:solidFill>
                <a:effectLst>
                  <a:outerShdw blurRad="38100" dist="38100" dir="2700000" algn="tl">
                    <a:srgbClr val="000000"/>
                  </a:outerShdw>
                </a:effectLst>
              </a:rPr>
              <a:t>Takibatları</a:t>
            </a:r>
            <a:endParaRPr lang="en-GB" sz="2200" i="1" dirty="0">
              <a:solidFill>
                <a:srgbClr val="FFFF00"/>
              </a:solidFill>
              <a:effectLst>
                <a:outerShdw blurRad="38100" dist="38100" dir="2700000" algn="tl">
                  <a:srgbClr val="000000"/>
                </a:outerShdw>
              </a:effectLst>
            </a:endParaRPr>
          </a:p>
        </p:txBody>
      </p:sp>
      <p:pic>
        <p:nvPicPr>
          <p:cNvPr id="8" name="Picture 3" descr="iru_na3_e_ne_ppt"/>
          <p:cNvPicPr>
            <a:picLocks noChangeAspect="1" noChangeArrowheads="1"/>
          </p:cNvPicPr>
          <p:nvPr/>
        </p:nvPicPr>
        <p:blipFill>
          <a:blip r:embed="rId6" cstate="print"/>
          <a:srcRect/>
          <a:stretch>
            <a:fillRect/>
          </a:stretch>
        </p:blipFill>
        <p:spPr bwMode="auto">
          <a:xfrm>
            <a:off x="5800010" y="5757009"/>
            <a:ext cx="3195621" cy="826270"/>
          </a:xfrm>
          <a:prstGeom prst="rect">
            <a:avLst/>
          </a:prstGeom>
          <a:noFill/>
          <a:ln w="9525">
            <a:noFill/>
            <a:miter lim="800000"/>
            <a:headEnd/>
            <a:tailEnd/>
          </a:ln>
        </p:spPr>
      </p:pic>
      <p:sp>
        <p:nvSpPr>
          <p:cNvPr id="9" name="Rectangle 8"/>
          <p:cNvSpPr/>
          <p:nvPr/>
        </p:nvSpPr>
        <p:spPr>
          <a:xfrm>
            <a:off x="0" y="4796717"/>
            <a:ext cx="4572000" cy="904863"/>
          </a:xfrm>
          <a:prstGeom prst="rect">
            <a:avLst/>
          </a:prstGeom>
        </p:spPr>
        <p:txBody>
          <a:bodyPr>
            <a:spAutoFit/>
          </a:bodyPr>
          <a:lstStyle/>
          <a:p>
            <a:pPr>
              <a:lnSpc>
                <a:spcPct val="105000"/>
              </a:lnSpc>
              <a:spcBef>
                <a:spcPct val="15000"/>
              </a:spcBef>
              <a:spcAft>
                <a:spcPct val="15000"/>
              </a:spcAft>
              <a:buClr>
                <a:schemeClr val="bg1"/>
              </a:buClr>
              <a:defRPr/>
            </a:pPr>
            <a:r>
              <a:rPr lang="fr-CH" sz="2200" i="1" dirty="0" smtClean="0">
                <a:effectLst>
                  <a:outerShdw blurRad="38100" dist="38100" dir="2700000" algn="tl">
                    <a:srgbClr val="000000"/>
                  </a:outerShdw>
                </a:effectLst>
              </a:rPr>
              <a:t>Jean Acri</a:t>
            </a:r>
            <a:endParaRPr lang="ru-RU" sz="2200" i="1" dirty="0" smtClean="0">
              <a:effectLst>
                <a:outerShdw blurRad="38100" dist="38100" dir="2700000" algn="tl">
                  <a:srgbClr val="000000"/>
                </a:outerShdw>
              </a:effectLst>
            </a:endParaRPr>
          </a:p>
          <a:p>
            <a:pPr>
              <a:lnSpc>
                <a:spcPct val="105000"/>
              </a:lnSpc>
              <a:spcBef>
                <a:spcPct val="15000"/>
              </a:spcBef>
              <a:spcAft>
                <a:spcPct val="15000"/>
              </a:spcAft>
              <a:buClr>
                <a:schemeClr val="bg1"/>
              </a:buClr>
              <a:defRPr/>
            </a:pPr>
            <a:r>
              <a:rPr lang="tr-TR" sz="2200" i="1" dirty="0" smtClean="0">
                <a:solidFill>
                  <a:srgbClr val="FFFF00"/>
                </a:solidFill>
                <a:effectLst>
                  <a:outerShdw blurRad="38100" dist="38100" dir="2700000" algn="tl">
                    <a:srgbClr val="000000"/>
                  </a:outerShdw>
                </a:effectLst>
              </a:rPr>
              <a:t>Özel TIR Danışmanı</a:t>
            </a:r>
            <a:endParaRPr lang="en-US" sz="2200" i="1" dirty="0" smtClean="0">
              <a:solidFill>
                <a:srgbClr val="FFFF00"/>
              </a:solidFill>
              <a:effectLst>
                <a:outerShdw blurRad="38100" dist="38100" dir="2700000" algn="tl">
                  <a:srgbClr val="000000"/>
                </a:outerShdw>
              </a:effectLst>
            </a:endParaRPr>
          </a:p>
        </p:txBody>
      </p:sp>
      <p:sp>
        <p:nvSpPr>
          <p:cNvPr id="13" name="Slide Number Placeholder 12"/>
          <p:cNvSpPr>
            <a:spLocks noGrp="1"/>
          </p:cNvSpPr>
          <p:nvPr>
            <p:ph type="sldNum" sz="quarter" idx="11"/>
          </p:nvPr>
        </p:nvSpPr>
        <p:spPr/>
        <p:txBody>
          <a:bodyPr/>
          <a:lstStyle/>
          <a:p>
            <a:pPr>
              <a:defRPr/>
            </a:pPr>
            <a:r>
              <a:rPr lang="en-US" smtClean="0"/>
              <a:t>Page </a:t>
            </a:r>
            <a:fld id="{8C0FA358-8949-42AC-AAFD-478F004F5581}" type="slidenum">
              <a:rPr lang="en-US" smtClean="0"/>
              <a:pPr>
                <a:defRPr/>
              </a:pPr>
              <a:t>1</a:t>
            </a:fld>
            <a:endParaRPr lang="en-US"/>
          </a:p>
        </p:txBody>
      </p:sp>
      <p:sp>
        <p:nvSpPr>
          <p:cNvPr id="14" name="Footer Placeholder 10"/>
          <p:cNvSpPr txBox="1">
            <a:spLocks/>
          </p:cNvSpPr>
          <p:nvPr/>
        </p:nvSpPr>
        <p:spPr bwMode="auto">
          <a:xfrm>
            <a:off x="5715009" y="6629400"/>
            <a:ext cx="3428992"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smtClean="0">
                <a:ln>
                  <a:noFill/>
                </a:ln>
                <a:solidFill>
                  <a:schemeClr val="bg1"/>
                </a:solidFill>
                <a:effectLst>
                  <a:outerShdw blurRad="38100" dist="38100" dir="2700000" algn="tl">
                    <a:srgbClr val="000000">
                      <a:alpha val="43137"/>
                    </a:srgbClr>
                  </a:outerShdw>
                </a:effectLst>
                <a:uLnTx/>
                <a:uFillTx/>
                <a:latin typeface="Arial" charset="0"/>
                <a:ea typeface="+mn-ea"/>
                <a:cs typeface="Arial" charset="0"/>
              </a:rPr>
              <a:t>(c) International Road Transport Union (IRU) 2011</a:t>
            </a:r>
            <a:endParaRPr kumimoji="0" lang="en-US" sz="1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rial" charset="0"/>
              <a:ea typeface="+mn-ea"/>
              <a:cs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tr-TR" sz="4000" dirty="0" smtClean="0"/>
              <a:t>Takibat Alan Karne Hamilinin Görevleri</a:t>
            </a:r>
            <a:endParaRPr lang="en-GB" sz="4000" dirty="0"/>
          </a:p>
        </p:txBody>
      </p:sp>
      <p:sp>
        <p:nvSpPr>
          <p:cNvPr id="94211" name="Rectangle 3"/>
          <p:cNvSpPr>
            <a:spLocks noGrp="1" noChangeArrowheads="1"/>
          </p:cNvSpPr>
          <p:nvPr>
            <p:ph type="body" idx="1"/>
          </p:nvPr>
        </p:nvSpPr>
        <p:spPr>
          <a:xfrm>
            <a:off x="0" y="1988839"/>
            <a:ext cx="9144000" cy="2444937"/>
          </a:xfrm>
        </p:spPr>
        <p:txBody>
          <a:bodyPr/>
          <a:lstStyle/>
          <a:p>
            <a:pPr>
              <a:buFont typeface="Wingdings" pitchFamily="2" charset="2"/>
              <a:buNone/>
            </a:pPr>
            <a:r>
              <a:rPr lang="tr-TR" sz="2000" dirty="0" smtClean="0">
                <a:solidFill>
                  <a:srgbClr val="FFFF00"/>
                </a:solidFill>
              </a:rPr>
              <a:t>TIR İşleminin düzgün sonlandırıldığını ispat eden </a:t>
            </a:r>
          </a:p>
          <a:p>
            <a:pPr>
              <a:buFont typeface="Wingdings" pitchFamily="2" charset="2"/>
              <a:buNone/>
            </a:pPr>
            <a:r>
              <a:rPr lang="tr-TR" sz="2000" dirty="0" smtClean="0">
                <a:solidFill>
                  <a:srgbClr val="FFFF00"/>
                </a:solidFill>
              </a:rPr>
              <a:t>belgeleri Gümrüğe sunmalıdır:</a:t>
            </a:r>
            <a:endParaRPr lang="en-GB" sz="2000" dirty="0" smtClean="0">
              <a:solidFill>
                <a:srgbClr val="FFFF00"/>
              </a:solidFill>
            </a:endParaRPr>
          </a:p>
          <a:p>
            <a:pPr>
              <a:buNone/>
            </a:pPr>
            <a:r>
              <a:rPr lang="en-GB" sz="2000" dirty="0" smtClean="0"/>
              <a:t>CMR</a:t>
            </a:r>
            <a:r>
              <a:rPr lang="tr-TR" sz="2000" dirty="0" smtClean="0"/>
              <a:t> ve </a:t>
            </a:r>
            <a:r>
              <a:rPr lang="tr-TR" sz="2000" dirty="0" err="1" smtClean="0"/>
              <a:t>Dipkoçan</a:t>
            </a:r>
            <a:r>
              <a:rPr lang="tr-TR" sz="2000" dirty="0" smtClean="0"/>
              <a:t> Örneği</a:t>
            </a:r>
            <a:r>
              <a:rPr lang="en-GB" sz="2000" dirty="0" smtClean="0"/>
              <a:t>,</a:t>
            </a:r>
            <a:r>
              <a:rPr lang="tr-TR" sz="2000" dirty="0" smtClean="0"/>
              <a:t> </a:t>
            </a:r>
            <a:endParaRPr lang="en-GB" sz="2000" dirty="0" smtClean="0"/>
          </a:p>
          <a:p>
            <a:pPr>
              <a:buFont typeface="Wingdings" pitchFamily="2" charset="2"/>
              <a:buNone/>
            </a:pPr>
            <a:r>
              <a:rPr lang="tr-TR" sz="2000" dirty="0" smtClean="0">
                <a:solidFill>
                  <a:srgbClr val="FFFF00"/>
                </a:solidFill>
              </a:rPr>
              <a:t>Karne Hamili tahakkuk eden meblağın doğruluğunu</a:t>
            </a:r>
          </a:p>
          <a:p>
            <a:pPr>
              <a:buFont typeface="Wingdings" pitchFamily="2" charset="2"/>
              <a:buNone/>
            </a:pPr>
            <a:r>
              <a:rPr lang="tr-TR" sz="2000" dirty="0" smtClean="0">
                <a:solidFill>
                  <a:srgbClr val="FFFF00"/>
                </a:solidFill>
              </a:rPr>
              <a:t>Araştırmalı ve ATR, EUR1 vb. belgeleri varsa sunmalıdır.</a:t>
            </a:r>
            <a:endParaRPr lang="en-GB" sz="2000" dirty="0" smtClean="0">
              <a:solidFill>
                <a:srgbClr val="FFFF00"/>
              </a:solidFill>
            </a:endParaRPr>
          </a:p>
          <a:p>
            <a:pPr>
              <a:buFont typeface="Wingdings" pitchFamily="2" charset="2"/>
              <a:buNone/>
            </a:pPr>
            <a:r>
              <a:rPr lang="en-GB" sz="2000" dirty="0" smtClean="0">
                <a:solidFill>
                  <a:srgbClr val="FFFF00"/>
                </a:solidFill>
              </a:rPr>
              <a:t> </a:t>
            </a:r>
            <a:endParaRPr lang="en-GB" sz="2000" dirty="0"/>
          </a:p>
        </p:txBody>
      </p:sp>
      <p:grpSp>
        <p:nvGrpSpPr>
          <p:cNvPr id="2" name="Group 8"/>
          <p:cNvGrpSpPr/>
          <p:nvPr/>
        </p:nvGrpSpPr>
        <p:grpSpPr>
          <a:xfrm>
            <a:off x="1336676" y="4795283"/>
            <a:ext cx="6946088" cy="1854220"/>
            <a:chOff x="422275" y="4149080"/>
            <a:chExt cx="8018463" cy="2362200"/>
          </a:xfrm>
        </p:grpSpPr>
        <p:pic>
          <p:nvPicPr>
            <p:cNvPr id="94212" name="Picture 4" descr="volet2"/>
            <p:cNvPicPr>
              <a:picLocks noChangeAspect="1" noChangeArrowheads="1"/>
            </p:cNvPicPr>
            <p:nvPr/>
          </p:nvPicPr>
          <p:blipFill>
            <a:blip r:embed="rId4" cstate="print"/>
            <a:srcRect/>
            <a:stretch>
              <a:fillRect/>
            </a:stretch>
          </p:blipFill>
          <p:spPr bwMode="auto">
            <a:xfrm>
              <a:off x="422275" y="4149080"/>
              <a:ext cx="8018463" cy="2362200"/>
            </a:xfrm>
            <a:prstGeom prst="rect">
              <a:avLst/>
            </a:prstGeom>
            <a:noFill/>
          </p:spPr>
        </p:pic>
        <p:sp>
          <p:nvSpPr>
            <p:cNvPr id="94213" name="WordArt 5"/>
            <p:cNvSpPr>
              <a:spLocks noChangeArrowheads="1" noChangeShapeType="1" noTextEdit="1"/>
            </p:cNvSpPr>
            <p:nvPr/>
          </p:nvSpPr>
          <p:spPr bwMode="auto">
            <a:xfrm>
              <a:off x="6963494" y="4980012"/>
              <a:ext cx="704850" cy="1257300"/>
            </a:xfrm>
            <a:prstGeom prst="rect">
              <a:avLst/>
            </a:prstGeom>
          </p:spPr>
          <p:txBody>
            <a:bodyPr wrap="none" fromWordArt="1">
              <a:prstTxWarp prst="textPlain">
                <a:avLst>
                  <a:gd name="adj" fmla="val 50000"/>
                </a:avLst>
              </a:prstTxWarp>
            </a:bodyPr>
            <a:lstStyle/>
            <a:p>
              <a:pPr algn="ctr"/>
              <a:r>
                <a:rPr lang="en-US" sz="3600" kern="10" dirty="0">
                  <a:ln w="9525">
                    <a:solidFill>
                      <a:schemeClr val="tx1"/>
                    </a:solidFill>
                    <a:miter lim="800000"/>
                    <a:headEnd/>
                    <a:tailEnd/>
                  </a:ln>
                  <a:solidFill>
                    <a:srgbClr val="FF0000"/>
                  </a:solidFill>
                  <a:latin typeface="Arial Black"/>
                </a:rPr>
                <a:t>?</a:t>
              </a:r>
            </a:p>
          </p:txBody>
        </p:sp>
      </p:grpSp>
      <p:sp>
        <p:nvSpPr>
          <p:cNvPr id="94214" name="Rectangle 6"/>
          <p:cNvSpPr>
            <a:spLocks noChangeArrowheads="1"/>
          </p:cNvSpPr>
          <p:nvPr/>
        </p:nvSpPr>
        <p:spPr bwMode="auto">
          <a:xfrm>
            <a:off x="0" y="1553419"/>
            <a:ext cx="9143999" cy="46166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algn="ctr"/>
            <a:endParaRPr lang="en-GB" sz="2400" dirty="0">
              <a:solidFill>
                <a:schemeClr val="bg1"/>
              </a:solidFill>
              <a:effectLst>
                <a:outerShdw blurRad="38100" dist="38100" dir="2700000" algn="tl">
                  <a:srgbClr val="000000"/>
                </a:outerShdw>
              </a:effectLst>
            </a:endParaRPr>
          </a:p>
        </p:txBody>
      </p:sp>
      <p:graphicFrame>
        <p:nvGraphicFramePr>
          <p:cNvPr id="2050" name="Object 2"/>
          <p:cNvGraphicFramePr>
            <a:graphicFrameLocks noChangeAspect="1"/>
          </p:cNvGraphicFramePr>
          <p:nvPr/>
        </p:nvGraphicFramePr>
        <p:xfrm>
          <a:off x="6452672" y="1360966"/>
          <a:ext cx="2145910" cy="3036777"/>
        </p:xfrm>
        <a:graphic>
          <a:graphicData uri="http://schemas.openxmlformats.org/presentationml/2006/ole">
            <p:oleObj spid="_x0000_s2050" name="Acrobat Document" r:id="rId5" imgW="5355000" imgH="7578000" progId="AcroExch.Document.7">
              <p:embed/>
            </p:oleObj>
          </a:graphicData>
        </a:graphic>
      </p:graphicFrame>
      <p:sp>
        <p:nvSpPr>
          <p:cNvPr id="11" name="Slide Number Placeholder 10"/>
          <p:cNvSpPr>
            <a:spLocks noGrp="1"/>
          </p:cNvSpPr>
          <p:nvPr>
            <p:ph type="sldNum" sz="quarter" idx="11"/>
          </p:nvPr>
        </p:nvSpPr>
        <p:spPr/>
        <p:txBody>
          <a:bodyPr/>
          <a:lstStyle/>
          <a:p>
            <a:pPr>
              <a:defRPr/>
            </a:pPr>
            <a:r>
              <a:rPr lang="en-US" smtClean="0"/>
              <a:t>Page </a:t>
            </a:r>
            <a:fld id="{B892CAD3-4D5A-431E-988A-D1D662FFB9B1}" type="slidenum">
              <a:rPr lang="en-US" smtClean="0"/>
              <a:pPr>
                <a:defRPr/>
              </a:pPr>
              <a:t>10</a:t>
            </a:fld>
            <a:endParaRPr lang="en-US"/>
          </a:p>
        </p:txBody>
      </p:sp>
      <p:sp>
        <p:nvSpPr>
          <p:cNvPr id="12"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idx="4294967295"/>
          </p:nvPr>
        </p:nvSpPr>
        <p:spPr>
          <a:xfrm>
            <a:off x="1714500" y="260350"/>
            <a:ext cx="7104063" cy="914400"/>
          </a:xfrm>
        </p:spPr>
        <p:txBody>
          <a:bodyPr/>
          <a:lstStyle/>
          <a:p>
            <a:pPr eaLnBrk="1" hangingPunct="1">
              <a:defRPr/>
            </a:pPr>
            <a:r>
              <a:rPr lang="tr-TR" dirty="0" smtClean="0">
                <a:effectLst>
                  <a:outerShdw blurRad="38100" dist="38100" dir="2700000" algn="tl">
                    <a:srgbClr val="000000"/>
                  </a:outerShdw>
                </a:effectLst>
              </a:rPr>
              <a:t>Karne Hamili Takibat Süreci</a:t>
            </a:r>
            <a:endParaRPr lang="en-US" dirty="0" smtClean="0">
              <a:effectLst>
                <a:outerShdw blurRad="38100" dist="38100" dir="2700000" algn="tl">
                  <a:srgbClr val="000000"/>
                </a:outerShdw>
              </a:effectLst>
            </a:endParaRPr>
          </a:p>
        </p:txBody>
      </p:sp>
      <p:sp>
        <p:nvSpPr>
          <p:cNvPr id="212995" name="Rectangle 3"/>
          <p:cNvSpPr>
            <a:spLocks noChangeArrowheads="1"/>
          </p:cNvSpPr>
          <p:nvPr/>
        </p:nvSpPr>
        <p:spPr bwMode="auto">
          <a:xfrm>
            <a:off x="5913438" y="3194050"/>
            <a:ext cx="2566987" cy="2181225"/>
          </a:xfrm>
          <a:prstGeom prst="rect">
            <a:avLst/>
          </a:prstGeom>
          <a:solidFill>
            <a:srgbClr val="FFCC99"/>
          </a:solidFill>
          <a:ln w="3175" cap="rnd">
            <a:noFill/>
            <a:prstDash val="sysDot"/>
            <a:miter lim="800000"/>
            <a:headEnd/>
            <a:tailEnd/>
          </a:ln>
          <a:effectLst/>
        </p:spPr>
        <p:txBody>
          <a:bodyPr wrap="none" anchor="ct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212996" name="Line 4"/>
          <p:cNvSpPr>
            <a:spLocks noChangeShapeType="1"/>
          </p:cNvSpPr>
          <p:nvPr/>
        </p:nvSpPr>
        <p:spPr bwMode="auto">
          <a:xfrm>
            <a:off x="5921375" y="3178175"/>
            <a:ext cx="2549525" cy="0"/>
          </a:xfrm>
          <a:prstGeom prst="line">
            <a:avLst/>
          </a:prstGeom>
          <a:noFill/>
          <a:ln w="3175">
            <a:solidFill>
              <a:srgbClr val="000099"/>
            </a:solidFill>
            <a:round/>
            <a:headEnd/>
            <a:tailEnd/>
          </a:ln>
          <a:effectLst/>
        </p:spPr>
        <p:txBody>
          <a:bodyPr lIns="36000" tIns="36000" rIns="36000" bIns="36000" anchor="ct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81924" name="Text Box 5"/>
          <p:cNvSpPr txBox="1">
            <a:spLocks noChangeArrowheads="1"/>
          </p:cNvSpPr>
          <p:nvPr/>
        </p:nvSpPr>
        <p:spPr bwMode="gray">
          <a:xfrm>
            <a:off x="7808913" y="4244975"/>
            <a:ext cx="533400" cy="1416050"/>
          </a:xfrm>
          <a:prstGeom prst="rect">
            <a:avLst/>
          </a:prstGeom>
          <a:noFill/>
          <a:ln w="12700">
            <a:noFill/>
            <a:miter lim="800000"/>
            <a:headEnd/>
            <a:tailEnd/>
          </a:ln>
        </p:spPr>
        <p:txBody>
          <a:bodyPr>
            <a:spAutoFit/>
          </a:bodyPr>
          <a:lstStyle/>
          <a:p>
            <a:pPr algn="r" eaLnBrk="0" hangingPunct="0">
              <a:lnSpc>
                <a:spcPct val="105000"/>
              </a:lnSpc>
              <a:spcBef>
                <a:spcPct val="15000"/>
              </a:spcBef>
              <a:spcAft>
                <a:spcPct val="15000"/>
              </a:spcAft>
              <a:buClr>
                <a:schemeClr val="bg1"/>
              </a:buClr>
            </a:pPr>
            <a:r>
              <a:rPr lang="en-GB" sz="8800" b="1" dirty="0">
                <a:solidFill>
                  <a:srgbClr val="FF9966"/>
                </a:solidFill>
              </a:rPr>
              <a:t>3</a:t>
            </a:r>
          </a:p>
        </p:txBody>
      </p:sp>
      <p:sp>
        <p:nvSpPr>
          <p:cNvPr id="212998" name="Rectangle 6"/>
          <p:cNvSpPr>
            <a:spLocks noChangeArrowheads="1"/>
          </p:cNvSpPr>
          <p:nvPr/>
        </p:nvSpPr>
        <p:spPr bwMode="gray">
          <a:xfrm>
            <a:off x="5903913" y="5349875"/>
            <a:ext cx="2576512" cy="42863"/>
          </a:xfrm>
          <a:prstGeom prst="rect">
            <a:avLst/>
          </a:prstGeom>
          <a:solidFill>
            <a:srgbClr val="000099"/>
          </a:solidFill>
          <a:ln w="12700">
            <a:solidFill>
              <a:schemeClr val="folHlink"/>
            </a:solidFill>
            <a:prstDash val="sysDot"/>
            <a:miter lim="800000"/>
            <a:headEnd/>
            <a:tailEnd/>
          </a:ln>
          <a:effectLst/>
        </p:spPr>
        <p:txBody>
          <a:bodyP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81926" name="Rectangle 7"/>
          <p:cNvSpPr>
            <a:spLocks noChangeArrowheads="1"/>
          </p:cNvSpPr>
          <p:nvPr/>
        </p:nvSpPr>
        <p:spPr bwMode="auto">
          <a:xfrm>
            <a:off x="5957826" y="3277953"/>
            <a:ext cx="2532062" cy="1971675"/>
          </a:xfrm>
          <a:prstGeom prst="rect">
            <a:avLst/>
          </a:prstGeom>
          <a:noFill/>
          <a:ln w="12700">
            <a:noFill/>
            <a:miter lim="800000"/>
            <a:headEnd/>
            <a:tailEnd/>
          </a:ln>
        </p:spPr>
        <p:txBody>
          <a:bodyPr lIns="90488" tIns="44450" rIns="90488" bIns="44450"/>
          <a:lstStyle/>
          <a:p>
            <a:pPr marL="7938" indent="-7938" algn="ctr">
              <a:lnSpc>
                <a:spcPct val="105000"/>
              </a:lnSpc>
              <a:spcBef>
                <a:spcPct val="15000"/>
              </a:spcBef>
              <a:spcAft>
                <a:spcPct val="15000"/>
              </a:spcAft>
              <a:buClr>
                <a:schemeClr val="bg1"/>
              </a:buClr>
            </a:pPr>
            <a:r>
              <a:rPr lang="tr-TR" sz="1800" b="1" dirty="0" smtClean="0">
                <a:solidFill>
                  <a:srgbClr val="993300"/>
                </a:solidFill>
              </a:rPr>
              <a:t>İtiraz etmeli veya gerekirse ödeme yapmalıdır.</a:t>
            </a:r>
            <a:endParaRPr lang="en-US" sz="1800" b="1" dirty="0" smtClean="0">
              <a:solidFill>
                <a:srgbClr val="993300"/>
              </a:solidFill>
            </a:endParaRPr>
          </a:p>
          <a:p>
            <a:pPr marL="7938" indent="-7938" algn="ctr">
              <a:lnSpc>
                <a:spcPct val="105000"/>
              </a:lnSpc>
              <a:spcBef>
                <a:spcPct val="15000"/>
              </a:spcBef>
              <a:spcAft>
                <a:spcPct val="15000"/>
              </a:spcAft>
              <a:buClr>
                <a:schemeClr val="bg1"/>
              </a:buClr>
            </a:pPr>
            <a:r>
              <a:rPr lang="tr-TR" sz="1800" b="1" dirty="0" smtClean="0">
                <a:solidFill>
                  <a:srgbClr val="993300"/>
                </a:solidFill>
              </a:rPr>
              <a:t>Takibatı bir an önce çözümlemek için tüm önlemleri almalıdır.</a:t>
            </a:r>
            <a:r>
              <a:rPr lang="en-US" sz="1800" b="1" dirty="0" smtClean="0">
                <a:solidFill>
                  <a:srgbClr val="993300"/>
                </a:solidFill>
              </a:rPr>
              <a:t> </a:t>
            </a:r>
          </a:p>
          <a:p>
            <a:pPr marL="7938" indent="-7938" algn="ctr">
              <a:lnSpc>
                <a:spcPct val="105000"/>
              </a:lnSpc>
              <a:spcBef>
                <a:spcPct val="15000"/>
              </a:spcBef>
              <a:spcAft>
                <a:spcPct val="15000"/>
              </a:spcAft>
              <a:buClr>
                <a:schemeClr val="bg1"/>
              </a:buClr>
            </a:pPr>
            <a:r>
              <a:rPr lang="en-US" sz="2000" b="1" dirty="0" smtClean="0">
                <a:solidFill>
                  <a:srgbClr val="993300"/>
                </a:solidFill>
              </a:rPr>
              <a:t> </a:t>
            </a:r>
            <a:endParaRPr lang="en-GB" sz="2000" b="1" dirty="0">
              <a:solidFill>
                <a:srgbClr val="993300"/>
              </a:solidFill>
            </a:endParaRPr>
          </a:p>
        </p:txBody>
      </p:sp>
      <p:sp>
        <p:nvSpPr>
          <p:cNvPr id="213000" name="Rectangle 8"/>
          <p:cNvSpPr>
            <a:spLocks noChangeArrowheads="1"/>
          </p:cNvSpPr>
          <p:nvPr/>
        </p:nvSpPr>
        <p:spPr bwMode="auto">
          <a:xfrm>
            <a:off x="3257550" y="3206750"/>
            <a:ext cx="2566988" cy="2181225"/>
          </a:xfrm>
          <a:prstGeom prst="rect">
            <a:avLst/>
          </a:prstGeom>
          <a:solidFill>
            <a:srgbClr val="FFCC99"/>
          </a:solidFill>
          <a:ln w="3175" cap="rnd">
            <a:noFill/>
            <a:prstDash val="sysDot"/>
            <a:miter lim="800000"/>
            <a:headEnd/>
            <a:tailEnd/>
          </a:ln>
          <a:effectLst/>
        </p:spPr>
        <p:txBody>
          <a:bodyPr wrap="none" anchor="ct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213001" name="Line 9"/>
          <p:cNvSpPr>
            <a:spLocks noChangeShapeType="1"/>
          </p:cNvSpPr>
          <p:nvPr/>
        </p:nvSpPr>
        <p:spPr bwMode="auto">
          <a:xfrm>
            <a:off x="3267075" y="3178175"/>
            <a:ext cx="2549525" cy="0"/>
          </a:xfrm>
          <a:prstGeom prst="line">
            <a:avLst/>
          </a:prstGeom>
          <a:noFill/>
          <a:ln w="3175">
            <a:solidFill>
              <a:srgbClr val="000099"/>
            </a:solidFill>
            <a:round/>
            <a:headEnd/>
            <a:tailEnd/>
          </a:ln>
          <a:effectLst/>
        </p:spPr>
        <p:txBody>
          <a:bodyPr lIns="36000" tIns="36000" rIns="36000" bIns="36000" anchor="ct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81929" name="Text Box 10"/>
          <p:cNvSpPr txBox="1">
            <a:spLocks noChangeArrowheads="1"/>
          </p:cNvSpPr>
          <p:nvPr/>
        </p:nvSpPr>
        <p:spPr bwMode="gray">
          <a:xfrm>
            <a:off x="5172075" y="4254500"/>
            <a:ext cx="620713" cy="1416050"/>
          </a:xfrm>
          <a:prstGeom prst="rect">
            <a:avLst/>
          </a:prstGeom>
          <a:noFill/>
          <a:ln w="12700">
            <a:noFill/>
            <a:miter lim="800000"/>
            <a:headEnd/>
            <a:tailEnd/>
          </a:ln>
        </p:spPr>
        <p:txBody>
          <a:bodyPr>
            <a:spAutoFit/>
          </a:bodyPr>
          <a:lstStyle/>
          <a:p>
            <a:pPr algn="r" eaLnBrk="0" hangingPunct="0">
              <a:lnSpc>
                <a:spcPct val="105000"/>
              </a:lnSpc>
              <a:spcBef>
                <a:spcPct val="15000"/>
              </a:spcBef>
              <a:spcAft>
                <a:spcPct val="15000"/>
              </a:spcAft>
              <a:buClr>
                <a:schemeClr val="bg1"/>
              </a:buClr>
            </a:pPr>
            <a:r>
              <a:rPr lang="en-GB" sz="8800" b="1">
                <a:solidFill>
                  <a:srgbClr val="FF9966"/>
                </a:solidFill>
              </a:rPr>
              <a:t>2</a:t>
            </a:r>
          </a:p>
        </p:txBody>
      </p:sp>
      <p:sp>
        <p:nvSpPr>
          <p:cNvPr id="81930" name="Rectangle 11"/>
          <p:cNvSpPr>
            <a:spLocks noChangeArrowheads="1"/>
          </p:cNvSpPr>
          <p:nvPr/>
        </p:nvSpPr>
        <p:spPr bwMode="auto">
          <a:xfrm>
            <a:off x="3257550" y="3213100"/>
            <a:ext cx="2532063" cy="2136775"/>
          </a:xfrm>
          <a:prstGeom prst="rect">
            <a:avLst/>
          </a:prstGeom>
          <a:noFill/>
          <a:ln w="12700">
            <a:noFill/>
            <a:miter lim="800000"/>
            <a:headEnd/>
            <a:tailEnd/>
          </a:ln>
        </p:spPr>
        <p:txBody>
          <a:bodyPr lIns="90488" tIns="44450" rIns="90488" bIns="44450"/>
          <a:lstStyle/>
          <a:p>
            <a:pPr algn="ctr">
              <a:lnSpc>
                <a:spcPct val="105000"/>
              </a:lnSpc>
              <a:spcBef>
                <a:spcPct val="70000"/>
              </a:spcBef>
              <a:spcAft>
                <a:spcPct val="15000"/>
              </a:spcAft>
              <a:buClr>
                <a:schemeClr val="bg1"/>
              </a:buClr>
            </a:pPr>
            <a:r>
              <a:rPr lang="tr-TR" sz="1800" b="1" dirty="0" smtClean="0">
                <a:solidFill>
                  <a:srgbClr val="993300"/>
                </a:solidFill>
              </a:rPr>
              <a:t>Mevcut geçerli belge</a:t>
            </a:r>
            <a:r>
              <a:rPr lang="en-US" sz="1800" b="1" dirty="0" smtClean="0">
                <a:solidFill>
                  <a:srgbClr val="993300"/>
                </a:solidFill>
              </a:rPr>
              <a:t>, </a:t>
            </a:r>
            <a:r>
              <a:rPr lang="tr-TR" sz="1800" b="1" dirty="0" smtClean="0">
                <a:solidFill>
                  <a:srgbClr val="993300"/>
                </a:solidFill>
              </a:rPr>
              <a:t>bilgi ve açıklamaları </a:t>
            </a:r>
            <a:r>
              <a:rPr lang="en-US" sz="1800" b="1" dirty="0" smtClean="0">
                <a:solidFill>
                  <a:srgbClr val="993300"/>
                </a:solidFill>
              </a:rPr>
              <a:t> </a:t>
            </a:r>
            <a:r>
              <a:rPr lang="tr-TR" sz="1800" b="1" dirty="0" smtClean="0">
                <a:solidFill>
                  <a:srgbClr val="993300"/>
                </a:solidFill>
              </a:rPr>
              <a:t>talebi başlatan Gümrüğe ve Kuruluşuna sunmalıdır.</a:t>
            </a:r>
            <a:endParaRPr lang="en-US" sz="1800" b="1" dirty="0" smtClean="0">
              <a:solidFill>
                <a:srgbClr val="993300"/>
              </a:solidFill>
            </a:endParaRPr>
          </a:p>
        </p:txBody>
      </p:sp>
      <p:sp>
        <p:nvSpPr>
          <p:cNvPr id="213004" name="Rectangle 12"/>
          <p:cNvSpPr>
            <a:spLocks noChangeArrowheads="1"/>
          </p:cNvSpPr>
          <p:nvPr/>
        </p:nvSpPr>
        <p:spPr bwMode="gray">
          <a:xfrm>
            <a:off x="3248025" y="5349875"/>
            <a:ext cx="2576513" cy="42863"/>
          </a:xfrm>
          <a:prstGeom prst="rect">
            <a:avLst/>
          </a:prstGeom>
          <a:solidFill>
            <a:srgbClr val="000099"/>
          </a:solidFill>
          <a:ln w="12700">
            <a:solidFill>
              <a:schemeClr val="folHlink"/>
            </a:solidFill>
            <a:prstDash val="sysDot"/>
            <a:miter lim="800000"/>
            <a:headEnd/>
            <a:tailEnd/>
          </a:ln>
          <a:effectLst/>
        </p:spPr>
        <p:txBody>
          <a:bodyP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213005" name="Rectangle 13"/>
          <p:cNvSpPr>
            <a:spLocks noChangeArrowheads="1"/>
          </p:cNvSpPr>
          <p:nvPr/>
        </p:nvSpPr>
        <p:spPr bwMode="auto">
          <a:xfrm>
            <a:off x="584200" y="3206750"/>
            <a:ext cx="2568575" cy="2181225"/>
          </a:xfrm>
          <a:prstGeom prst="rect">
            <a:avLst/>
          </a:prstGeom>
          <a:solidFill>
            <a:srgbClr val="FFCC99"/>
          </a:solidFill>
          <a:ln w="3175" cap="rnd">
            <a:noFill/>
            <a:prstDash val="sysDot"/>
            <a:miter lim="800000"/>
            <a:headEnd/>
            <a:tailEnd/>
          </a:ln>
          <a:effectLst/>
        </p:spPr>
        <p:txBody>
          <a:bodyPr wrap="none" anchor="ct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213006" name="Line 14"/>
          <p:cNvSpPr>
            <a:spLocks noChangeShapeType="1"/>
          </p:cNvSpPr>
          <p:nvPr/>
        </p:nvSpPr>
        <p:spPr bwMode="auto">
          <a:xfrm>
            <a:off x="593725" y="3178175"/>
            <a:ext cx="2549525" cy="0"/>
          </a:xfrm>
          <a:prstGeom prst="line">
            <a:avLst/>
          </a:prstGeom>
          <a:noFill/>
          <a:ln w="3175">
            <a:solidFill>
              <a:srgbClr val="000099"/>
            </a:solidFill>
            <a:round/>
            <a:headEnd/>
            <a:tailEnd/>
          </a:ln>
          <a:effectLst/>
        </p:spPr>
        <p:txBody>
          <a:bodyPr lIns="36000" tIns="36000" rIns="36000" bIns="36000" anchor="ct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81934" name="Text Box 15"/>
          <p:cNvSpPr txBox="1">
            <a:spLocks noChangeArrowheads="1"/>
          </p:cNvSpPr>
          <p:nvPr/>
        </p:nvSpPr>
        <p:spPr bwMode="gray">
          <a:xfrm>
            <a:off x="2613025" y="4264025"/>
            <a:ext cx="620713" cy="1416050"/>
          </a:xfrm>
          <a:prstGeom prst="rect">
            <a:avLst/>
          </a:prstGeom>
          <a:noFill/>
          <a:ln w="12700">
            <a:noFill/>
            <a:miter lim="800000"/>
            <a:headEnd/>
            <a:tailEnd/>
          </a:ln>
        </p:spPr>
        <p:txBody>
          <a:bodyPr>
            <a:spAutoFit/>
          </a:bodyPr>
          <a:lstStyle/>
          <a:p>
            <a:pPr algn="r" eaLnBrk="0" hangingPunct="0">
              <a:lnSpc>
                <a:spcPct val="105000"/>
              </a:lnSpc>
              <a:spcBef>
                <a:spcPct val="15000"/>
              </a:spcBef>
              <a:spcAft>
                <a:spcPct val="15000"/>
              </a:spcAft>
              <a:buClr>
                <a:schemeClr val="bg1"/>
              </a:buClr>
            </a:pPr>
            <a:r>
              <a:rPr lang="en-GB" sz="8800" b="1">
                <a:solidFill>
                  <a:srgbClr val="FF9966"/>
                </a:solidFill>
              </a:rPr>
              <a:t>1</a:t>
            </a:r>
          </a:p>
        </p:txBody>
      </p:sp>
      <p:sp>
        <p:nvSpPr>
          <p:cNvPr id="81935" name="Rectangle 16"/>
          <p:cNvSpPr>
            <a:spLocks noChangeArrowheads="1"/>
          </p:cNvSpPr>
          <p:nvPr/>
        </p:nvSpPr>
        <p:spPr bwMode="auto">
          <a:xfrm>
            <a:off x="555625" y="3273425"/>
            <a:ext cx="2706688" cy="1971675"/>
          </a:xfrm>
          <a:prstGeom prst="rect">
            <a:avLst/>
          </a:prstGeom>
          <a:noFill/>
          <a:ln w="12700">
            <a:noFill/>
            <a:miter lim="800000"/>
            <a:headEnd/>
            <a:tailEnd/>
          </a:ln>
        </p:spPr>
        <p:txBody>
          <a:bodyPr lIns="90488" tIns="44450" rIns="90488" bIns="44450"/>
          <a:lstStyle/>
          <a:p>
            <a:pPr algn="ctr">
              <a:lnSpc>
                <a:spcPct val="105000"/>
              </a:lnSpc>
              <a:spcBef>
                <a:spcPct val="15000"/>
              </a:spcBef>
              <a:spcAft>
                <a:spcPct val="15000"/>
              </a:spcAft>
              <a:buClr>
                <a:schemeClr val="bg1"/>
              </a:buClr>
            </a:pPr>
            <a:r>
              <a:rPr lang="tr-TR" sz="1800" b="1" dirty="0" smtClean="0">
                <a:solidFill>
                  <a:srgbClr val="993300"/>
                </a:solidFill>
              </a:rPr>
              <a:t>Anında Karne Aldığı Kuruluşu Bilgilendirmeli</a:t>
            </a:r>
            <a:r>
              <a:rPr lang="en-US" sz="1800" b="1" dirty="0" smtClean="0">
                <a:solidFill>
                  <a:srgbClr val="993300"/>
                </a:solidFill>
              </a:rPr>
              <a:t>.</a:t>
            </a:r>
          </a:p>
          <a:p>
            <a:pPr algn="ctr">
              <a:lnSpc>
                <a:spcPct val="105000"/>
              </a:lnSpc>
              <a:spcBef>
                <a:spcPct val="15000"/>
              </a:spcBef>
              <a:spcAft>
                <a:spcPct val="15000"/>
              </a:spcAft>
              <a:buClr>
                <a:schemeClr val="bg1"/>
              </a:buClr>
            </a:pPr>
            <a:r>
              <a:rPr lang="en-GB" sz="2000" b="1" dirty="0" smtClean="0">
                <a:solidFill>
                  <a:srgbClr val="993300"/>
                </a:solidFill>
              </a:rPr>
              <a:t> </a:t>
            </a:r>
            <a:endParaRPr lang="en-GB" sz="2000" b="1" dirty="0">
              <a:solidFill>
                <a:srgbClr val="993300"/>
              </a:solidFill>
            </a:endParaRPr>
          </a:p>
          <a:p>
            <a:pPr>
              <a:lnSpc>
                <a:spcPct val="105000"/>
              </a:lnSpc>
              <a:spcBef>
                <a:spcPct val="15000"/>
              </a:spcBef>
              <a:spcAft>
                <a:spcPct val="15000"/>
              </a:spcAft>
              <a:buClr>
                <a:schemeClr val="bg1"/>
              </a:buClr>
              <a:buFontTx/>
              <a:buChar char="•"/>
            </a:pPr>
            <a:endParaRPr lang="en-GB" sz="2000" b="1" dirty="0">
              <a:solidFill>
                <a:srgbClr val="993300"/>
              </a:solidFill>
            </a:endParaRPr>
          </a:p>
        </p:txBody>
      </p:sp>
      <p:sp>
        <p:nvSpPr>
          <p:cNvPr id="213009" name="Rectangle 17"/>
          <p:cNvSpPr>
            <a:spLocks noChangeArrowheads="1"/>
          </p:cNvSpPr>
          <p:nvPr/>
        </p:nvSpPr>
        <p:spPr bwMode="auto">
          <a:xfrm>
            <a:off x="576263" y="5349875"/>
            <a:ext cx="2576512" cy="42863"/>
          </a:xfrm>
          <a:prstGeom prst="rect">
            <a:avLst/>
          </a:prstGeom>
          <a:solidFill>
            <a:srgbClr val="000099"/>
          </a:solidFill>
          <a:ln w="12700">
            <a:solidFill>
              <a:schemeClr val="folHlink"/>
            </a:solidFill>
            <a:prstDash val="sysDot"/>
            <a:miter lim="800000"/>
            <a:headEnd/>
            <a:tailEnd/>
          </a:ln>
          <a:effectLst/>
        </p:spPr>
        <p:txBody>
          <a:bodyPr/>
          <a:lstStyle/>
          <a:p>
            <a:pPr>
              <a:lnSpc>
                <a:spcPct val="105000"/>
              </a:lnSpc>
              <a:spcBef>
                <a:spcPct val="15000"/>
              </a:spcBef>
              <a:spcAft>
                <a:spcPct val="15000"/>
              </a:spcAft>
              <a:buClr>
                <a:schemeClr val="bg1"/>
              </a:buClr>
              <a:buFontTx/>
              <a:buChar char="•"/>
              <a:defRPr/>
            </a:pPr>
            <a:endParaRPr lang="en-US">
              <a:effectLst>
                <a:outerShdw blurRad="38100" dist="38100" dir="2700000" algn="tl">
                  <a:srgbClr val="000000">
                    <a:alpha val="43137"/>
                  </a:srgbClr>
                </a:outerShdw>
              </a:effectLst>
              <a:cs typeface="+mn-cs"/>
            </a:endParaRPr>
          </a:p>
        </p:txBody>
      </p:sp>
      <p:sp>
        <p:nvSpPr>
          <p:cNvPr id="213011" name="Text Box 19"/>
          <p:cNvSpPr txBox="1">
            <a:spLocks noChangeArrowheads="1"/>
          </p:cNvSpPr>
          <p:nvPr/>
        </p:nvSpPr>
        <p:spPr bwMode="auto">
          <a:xfrm>
            <a:off x="1482393" y="1520458"/>
            <a:ext cx="5976316" cy="997196"/>
          </a:xfrm>
          <a:prstGeom prst="rect">
            <a:avLst/>
          </a:prstGeom>
          <a:noFill/>
          <a:ln w="9525">
            <a:noFill/>
            <a:miter lim="800000"/>
            <a:headEnd/>
            <a:tailEnd/>
          </a:ln>
          <a:effectLst/>
        </p:spPr>
        <p:txBody>
          <a:bodyPr wrap="square">
            <a:spAutoFit/>
          </a:bodyPr>
          <a:lstStyle/>
          <a:p>
            <a:pPr>
              <a:lnSpc>
                <a:spcPct val="105000"/>
              </a:lnSpc>
              <a:spcBef>
                <a:spcPct val="15000"/>
              </a:spcBef>
              <a:spcAft>
                <a:spcPct val="15000"/>
              </a:spcAft>
              <a:buClr>
                <a:schemeClr val="bg1"/>
              </a:buClr>
              <a:defRPr/>
            </a:pPr>
            <a:r>
              <a:rPr lang="tr-TR" sz="2800" b="1" dirty="0" smtClean="0">
                <a:effectLst>
                  <a:outerShdw blurRad="38100" dist="38100" dir="2700000" algn="tl">
                    <a:srgbClr val="000000"/>
                  </a:outerShdw>
                </a:effectLst>
              </a:rPr>
              <a:t>Usulsüzlük durumunda Karne Hamili özetle:</a:t>
            </a:r>
            <a:endParaRPr lang="en-US" sz="2800" b="1" dirty="0">
              <a:effectLst>
                <a:outerShdw blurRad="38100" dist="38100" dir="2700000" algn="tl">
                  <a:srgbClr val="000000"/>
                </a:outerShdw>
              </a:effectLst>
            </a:endParaRPr>
          </a:p>
        </p:txBody>
      </p:sp>
      <p:pic>
        <p:nvPicPr>
          <p:cNvPr id="81939" name="Picture 21" descr="MCj04337930000[1]"/>
          <p:cNvPicPr>
            <a:picLocks noChangeAspect="1" noChangeArrowheads="1"/>
          </p:cNvPicPr>
          <p:nvPr/>
        </p:nvPicPr>
        <p:blipFill>
          <a:blip r:embed="rId3" cstate="print"/>
          <a:srcRect/>
          <a:stretch>
            <a:fillRect/>
          </a:stretch>
        </p:blipFill>
        <p:spPr bwMode="auto">
          <a:xfrm>
            <a:off x="2675749" y="5080769"/>
            <a:ext cx="819150" cy="885825"/>
          </a:xfrm>
          <a:prstGeom prst="rect">
            <a:avLst/>
          </a:prstGeom>
          <a:noFill/>
          <a:ln w="9525">
            <a:noFill/>
            <a:miter lim="800000"/>
            <a:headEnd/>
            <a:tailEnd/>
          </a:ln>
        </p:spPr>
      </p:pic>
      <p:sp>
        <p:nvSpPr>
          <p:cNvPr id="29" name="Date Placeholder 28"/>
          <p:cNvSpPr txBox="1">
            <a:spLocks noGrp="1"/>
          </p:cNvSpPr>
          <p:nvPr/>
        </p:nvSpPr>
        <p:spPr>
          <a:xfrm>
            <a:off x="5786438" y="6629400"/>
            <a:ext cx="3074987" cy="457200"/>
          </a:xfrm>
          <a:prstGeom prst="rect">
            <a:avLst/>
          </a:prstGeom>
          <a:noFill/>
        </p:spPr>
        <p:txBody>
          <a:bodyPr/>
          <a:lstStyle/>
          <a:p>
            <a:pPr>
              <a:lnSpc>
                <a:spcPct val="105000"/>
              </a:lnSpc>
              <a:spcBef>
                <a:spcPct val="15000"/>
              </a:spcBef>
              <a:spcAft>
                <a:spcPct val="15000"/>
              </a:spcAft>
              <a:buClr>
                <a:schemeClr val="bg1"/>
              </a:buClr>
              <a:defRPr/>
            </a:pPr>
            <a:r>
              <a:rPr lang="en-US" sz="1000">
                <a:effectLst>
                  <a:outerShdw blurRad="38100" dist="38100" dir="2700000" algn="tl">
                    <a:srgbClr val="000000">
                      <a:alpha val="43137"/>
                    </a:srgbClr>
                  </a:outerShdw>
                </a:effectLst>
              </a:rPr>
              <a:t>© International Road Transport Union (IRU) 2010</a:t>
            </a:r>
            <a:endParaRPr lang="en-US" sz="1000" dirty="0">
              <a:effectLst>
                <a:outerShdw blurRad="38100" dist="38100" dir="2700000" algn="tl">
                  <a:srgbClr val="000000">
                    <a:alpha val="43137"/>
                  </a:srgbClr>
                </a:outerShdw>
              </a:effectLst>
            </a:endParaRPr>
          </a:p>
        </p:txBody>
      </p:sp>
      <p:sp>
        <p:nvSpPr>
          <p:cNvPr id="30" name="Slide Number Placeholder 29"/>
          <p:cNvSpPr txBox="1">
            <a:spLocks noGrp="1"/>
          </p:cNvSpPr>
          <p:nvPr/>
        </p:nvSpPr>
        <p:spPr bwMode="auto">
          <a:xfrm>
            <a:off x="4356100" y="6629400"/>
            <a:ext cx="1336675" cy="457200"/>
          </a:xfrm>
          <a:prstGeom prst="rect">
            <a:avLst/>
          </a:prstGeom>
          <a:noFill/>
          <a:ln>
            <a:miter lim="800000"/>
            <a:headEnd/>
            <a:tailEnd/>
          </a:ln>
        </p:spPr>
        <p:txBody>
          <a:bodyPr/>
          <a:lstStyle/>
          <a:p>
            <a:pPr>
              <a:defRPr/>
            </a:pPr>
            <a:r>
              <a:rPr lang="en-US" sz="1000">
                <a:effectLst>
                  <a:outerShdw blurRad="38100" dist="38100" dir="2700000" algn="tl">
                    <a:srgbClr val="000000">
                      <a:alpha val="43137"/>
                    </a:srgbClr>
                  </a:outerShdw>
                </a:effectLst>
              </a:rPr>
              <a:t>Page </a:t>
            </a:r>
            <a:fld id="{98A42D87-8C41-4B80-8ADF-EACB9B88FD00}" type="slidenum">
              <a:rPr lang="en-US" sz="1000">
                <a:effectLst>
                  <a:outerShdw blurRad="38100" dist="38100" dir="2700000" algn="tl">
                    <a:srgbClr val="000000">
                      <a:alpha val="43137"/>
                    </a:srgbClr>
                  </a:outerShdw>
                </a:effectLst>
              </a:rPr>
              <a:pPr>
                <a:defRPr/>
              </a:pPr>
              <a:t>11</a:t>
            </a:fld>
            <a:endParaRPr lang="en-US" sz="1000">
              <a:effectLst>
                <a:outerShdw blurRad="38100" dist="38100" dir="2700000" algn="tl">
                  <a:srgbClr val="000000">
                    <a:alpha val="43137"/>
                  </a:srgbClr>
                </a:outerShdw>
              </a:effectLst>
            </a:endParaRPr>
          </a:p>
        </p:txBody>
      </p:sp>
      <p:sp>
        <p:nvSpPr>
          <p:cNvPr id="25" name="Slide Number Placeholder 24"/>
          <p:cNvSpPr>
            <a:spLocks noGrp="1"/>
          </p:cNvSpPr>
          <p:nvPr>
            <p:ph type="sldNum" sz="quarter" idx="11"/>
          </p:nvPr>
        </p:nvSpPr>
        <p:spPr/>
        <p:txBody>
          <a:bodyPr/>
          <a:lstStyle/>
          <a:p>
            <a:pPr>
              <a:defRPr/>
            </a:pPr>
            <a:r>
              <a:rPr lang="en-US" smtClean="0"/>
              <a:t>Page </a:t>
            </a:r>
            <a:fld id="{8C0FA358-8949-42AC-AAFD-478F004F5581}" type="slidenum">
              <a:rPr lang="en-US" smtClean="0"/>
              <a:pPr>
                <a:defRPr/>
              </a:pPr>
              <a:t>11</a:t>
            </a:fld>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10800000">
                                      <p:cBhvr>
                                        <p:cTn id="6" dur="2000" fill="hold"/>
                                        <p:tgtEl>
                                          <p:spTgt spid="21300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10800000">
                                      <p:cBhvr>
                                        <p:cTn id="10" dur="2000" fill="hold"/>
                                        <p:tgtEl>
                                          <p:spTgt spid="21300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10800000">
                                      <p:cBhvr>
                                        <p:cTn id="14" dur="2000" fill="hold"/>
                                        <p:tgtEl>
                                          <p:spTgt spid="21299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animBg="1"/>
      <p:bldP spid="213000" grpId="0" animBg="1"/>
      <p:bldP spid="21300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700213" y="241300"/>
            <a:ext cx="7104062" cy="914400"/>
          </a:xfrm>
        </p:spPr>
        <p:txBody>
          <a:bodyPr/>
          <a:lstStyle/>
          <a:p>
            <a:pPr>
              <a:defRPr/>
            </a:pPr>
            <a:r>
              <a:rPr lang="tr-TR" dirty="0" smtClean="0">
                <a:effectLst>
                  <a:outerShdw blurRad="38100" dist="38100" dir="2700000" algn="tl">
                    <a:srgbClr val="000000"/>
                  </a:outerShdw>
                </a:effectLst>
              </a:rPr>
              <a:t>Karne Hamilince Takibatın Önlenmesi</a:t>
            </a:r>
            <a:endParaRPr lang="en-US" dirty="0" smtClean="0">
              <a:effectLst>
                <a:outerShdw blurRad="38100" dist="38100" dir="2700000" algn="tl">
                  <a:srgbClr val="000000"/>
                </a:outerShdw>
              </a:effectLst>
            </a:endParaRPr>
          </a:p>
        </p:txBody>
      </p:sp>
      <p:sp>
        <p:nvSpPr>
          <p:cNvPr id="132099" name="Rectangle 3"/>
          <p:cNvSpPr>
            <a:spLocks noGrp="1" noChangeArrowheads="1"/>
          </p:cNvSpPr>
          <p:nvPr>
            <p:ph type="body" idx="1"/>
          </p:nvPr>
        </p:nvSpPr>
        <p:spPr/>
        <p:txBody>
          <a:bodyPr/>
          <a:lstStyle/>
          <a:p>
            <a:pPr algn="just">
              <a:lnSpc>
                <a:spcPct val="95000"/>
              </a:lnSpc>
              <a:spcBef>
                <a:spcPts val="600"/>
              </a:spcBef>
              <a:spcAft>
                <a:spcPts val="600"/>
              </a:spcAft>
              <a:defRPr/>
            </a:pPr>
            <a:r>
              <a:rPr lang="tr-TR" sz="2000" dirty="0" smtClean="0">
                <a:effectLst>
                  <a:outerShdw blurRad="38100" dist="38100" dir="2700000" algn="tl">
                    <a:srgbClr val="000000"/>
                  </a:outerShdw>
                </a:effectLst>
              </a:rPr>
              <a:t>Karne Hamili taşıtı, yükleri ve belgeleri daima işlemler için gümrüğe sunmalıdır. Bu durumdan karne hamili bizzat sorumludur. </a:t>
            </a:r>
          </a:p>
          <a:p>
            <a:pPr algn="just">
              <a:lnSpc>
                <a:spcPct val="95000"/>
              </a:lnSpc>
              <a:spcBef>
                <a:spcPts val="600"/>
              </a:spcBef>
              <a:spcAft>
                <a:spcPts val="600"/>
              </a:spcAft>
              <a:defRPr/>
            </a:pPr>
            <a:r>
              <a:rPr lang="tr-TR" sz="2000" dirty="0" smtClean="0">
                <a:effectLst>
                  <a:outerShdw blurRad="38100" dist="38100" dir="2700000" algn="tl">
                    <a:srgbClr val="000000"/>
                  </a:outerShdw>
                </a:effectLst>
              </a:rPr>
              <a:t>Üçüncü Şahıslar tarafından belirtilen noktalara asla yük boşaltılmaması.</a:t>
            </a:r>
            <a:endParaRPr lang="fr-CH" sz="2000" dirty="0" smtClean="0">
              <a:effectLst>
                <a:outerShdw blurRad="38100" dist="38100" dir="2700000" algn="tl">
                  <a:srgbClr val="000000"/>
                </a:outerShdw>
              </a:effectLst>
            </a:endParaRPr>
          </a:p>
          <a:p>
            <a:pPr algn="just">
              <a:lnSpc>
                <a:spcPct val="95000"/>
              </a:lnSpc>
              <a:spcBef>
                <a:spcPts val="600"/>
              </a:spcBef>
              <a:spcAft>
                <a:spcPts val="600"/>
              </a:spcAft>
              <a:defRPr/>
            </a:pPr>
            <a:r>
              <a:rPr lang="tr-TR" sz="2000" dirty="0" smtClean="0">
                <a:effectLst>
                  <a:outerShdw blurRad="38100" dist="38100" dir="2700000" algn="tl">
                    <a:srgbClr val="000000"/>
                  </a:outerShdw>
                </a:effectLst>
              </a:rPr>
              <a:t>Kaza </a:t>
            </a:r>
            <a:r>
              <a:rPr lang="fr-CH" sz="2000" dirty="0" smtClean="0">
                <a:effectLst>
                  <a:outerShdw blurRad="38100" dist="38100" dir="2700000" algn="tl">
                    <a:srgbClr val="000000"/>
                  </a:outerShdw>
                </a:effectLst>
              </a:rPr>
              <a:t>(</a:t>
            </a:r>
            <a:r>
              <a:rPr lang="tr-TR" sz="2000" dirty="0" smtClean="0">
                <a:effectLst>
                  <a:outerShdw blurRad="38100" dist="38100" dir="2700000" algn="tl">
                    <a:srgbClr val="000000"/>
                  </a:outerShdw>
                </a:effectLst>
              </a:rPr>
              <a:t>tahribat</a:t>
            </a:r>
            <a:r>
              <a:rPr lang="fr-CH" sz="2000" dirty="0" smtClean="0">
                <a:effectLst>
                  <a:outerShdw blurRad="38100" dist="38100" dir="2700000" algn="tl">
                    <a:srgbClr val="000000"/>
                  </a:outerShdw>
                </a:effectLst>
              </a:rPr>
              <a:t>) </a:t>
            </a:r>
            <a:r>
              <a:rPr lang="tr-TR" sz="2000" dirty="0" smtClean="0">
                <a:effectLst>
                  <a:outerShdw blurRad="38100" dist="38100" dir="2700000" algn="tl">
                    <a:srgbClr val="000000"/>
                  </a:outerShdw>
                </a:effectLst>
              </a:rPr>
              <a:t>ve hırsızlık durumunda diğer yetkili makamlar haricinde </a:t>
            </a:r>
            <a:r>
              <a:rPr lang="tr-TR" sz="2000" dirty="0" err="1" smtClean="0">
                <a:effectLst>
                  <a:outerShdw blurRad="38100" dist="38100" dir="2700000" algn="tl">
                    <a:srgbClr val="000000"/>
                  </a:outerShdw>
                </a:effectLst>
              </a:rPr>
              <a:t>enyakın</a:t>
            </a:r>
            <a:r>
              <a:rPr lang="tr-TR" sz="2000" dirty="0" smtClean="0">
                <a:effectLst>
                  <a:outerShdw blurRad="38100" dist="38100" dir="2700000" algn="tl">
                    <a:srgbClr val="000000"/>
                  </a:outerShdw>
                </a:effectLst>
              </a:rPr>
              <a:t> gümrük idaresini daima bilgilendiriniz. </a:t>
            </a:r>
            <a:r>
              <a:rPr lang="fr-CH" sz="2000" dirty="0" smtClean="0">
                <a:effectLst>
                  <a:outerShdw blurRad="38100" dist="38100" dir="2700000" algn="tl">
                    <a:srgbClr val="000000"/>
                  </a:outerShdw>
                </a:effectLst>
              </a:rPr>
              <a:t> </a:t>
            </a:r>
          </a:p>
          <a:p>
            <a:pPr algn="just">
              <a:lnSpc>
                <a:spcPct val="95000"/>
              </a:lnSpc>
              <a:spcBef>
                <a:spcPts val="600"/>
              </a:spcBef>
              <a:spcAft>
                <a:spcPts val="600"/>
              </a:spcAft>
              <a:defRPr/>
            </a:pPr>
            <a:r>
              <a:rPr lang="tr-TR" sz="2000" dirty="0" smtClean="0">
                <a:effectLst>
                  <a:outerShdw blurRad="38100" dist="38100" dir="2700000" algn="tl">
                    <a:srgbClr val="000000"/>
                  </a:outerShdw>
                </a:effectLst>
              </a:rPr>
              <a:t>Sadece Kuruluşunuzca tanınan ve bilinen taşeron (kiralık) firmaları kullanınız</a:t>
            </a:r>
            <a:r>
              <a:rPr lang="fr-CH" sz="2000" dirty="0" smtClean="0">
                <a:effectLst>
                  <a:outerShdw blurRad="38100" dist="38100" dir="2700000" algn="tl">
                    <a:srgbClr val="000000"/>
                  </a:outerShdw>
                </a:effectLst>
              </a:rPr>
              <a:t>.</a:t>
            </a:r>
          </a:p>
          <a:p>
            <a:pPr algn="just">
              <a:lnSpc>
                <a:spcPct val="95000"/>
              </a:lnSpc>
              <a:spcBef>
                <a:spcPts val="600"/>
              </a:spcBef>
              <a:spcAft>
                <a:spcPts val="600"/>
              </a:spcAft>
              <a:defRPr/>
            </a:pPr>
            <a:r>
              <a:rPr lang="tr-TR" sz="2000" dirty="0" smtClean="0">
                <a:effectLst>
                  <a:outerShdw blurRad="38100" dist="38100" dir="2700000" algn="tl">
                    <a:srgbClr val="000000"/>
                  </a:outerShdw>
                </a:effectLst>
              </a:rPr>
              <a:t>Kullanılmış TIR Karnelerinin ve taşımaya eşlik eden resmi ve ticari belgelerin kopyalarını daima muhafaza etmelidir. </a:t>
            </a:r>
          </a:p>
          <a:p>
            <a:pPr algn="just">
              <a:lnSpc>
                <a:spcPct val="95000"/>
              </a:lnSpc>
              <a:spcBef>
                <a:spcPts val="600"/>
              </a:spcBef>
              <a:spcAft>
                <a:spcPts val="600"/>
              </a:spcAft>
              <a:defRPr/>
            </a:pPr>
            <a:r>
              <a:rPr lang="tr-TR" sz="2000" dirty="0" smtClean="0">
                <a:effectLst>
                  <a:outerShdw blurRad="38100" dist="38100" dir="2700000" algn="tl">
                    <a:srgbClr val="000000"/>
                  </a:outerShdw>
                </a:effectLst>
              </a:rPr>
              <a:t>Doğru Bilgi</a:t>
            </a:r>
            <a:r>
              <a:rPr lang="fr-CH" sz="2000" dirty="0" smtClean="0">
                <a:effectLst>
                  <a:outerShdw blurRad="38100" dist="38100" dir="2700000" algn="tl">
                    <a:srgbClr val="000000"/>
                  </a:outerShdw>
                </a:effectLst>
              </a:rPr>
              <a:t>,</a:t>
            </a:r>
            <a:r>
              <a:rPr lang="tr-TR" sz="2000" dirty="0" smtClean="0">
                <a:effectLst>
                  <a:outerShdw blurRad="38100" dist="38100" dir="2700000" algn="tl">
                    <a:srgbClr val="000000"/>
                  </a:outerShdw>
                </a:effectLst>
              </a:rPr>
              <a:t> TIR Karne manifestosunda beyan edilen eşyanın, TIR-EPD belgeleri, fatura ve </a:t>
            </a:r>
            <a:r>
              <a:rPr lang="tr-TR" sz="2000" dirty="0" err="1" smtClean="0">
                <a:effectLst>
                  <a:outerShdw blurRad="38100" dist="38100" dir="2700000" algn="tl">
                    <a:srgbClr val="000000"/>
                  </a:outerShdw>
                </a:effectLst>
              </a:rPr>
              <a:t>CMR’deki</a:t>
            </a:r>
            <a:r>
              <a:rPr lang="tr-TR" sz="2000" dirty="0" smtClean="0">
                <a:effectLst>
                  <a:outerShdw blurRad="38100" dist="38100" dir="2700000" algn="tl">
                    <a:srgbClr val="000000"/>
                  </a:outerShdw>
                </a:effectLst>
              </a:rPr>
              <a:t> bilgilerle aynı olmalıdır. Farklı Gümrük İdarelerine aynı belgeler ibraz edilmelidir. </a:t>
            </a:r>
            <a:r>
              <a:rPr lang="fr-CH" sz="2000" dirty="0" smtClean="0">
                <a:effectLst>
                  <a:outerShdw blurRad="38100" dist="38100" dir="2700000" algn="tl">
                    <a:srgbClr val="000000"/>
                  </a:outerShdw>
                </a:effectLst>
              </a:rPr>
              <a:t> </a:t>
            </a:r>
          </a:p>
          <a:p>
            <a:pPr algn="just">
              <a:lnSpc>
                <a:spcPct val="95000"/>
              </a:lnSpc>
              <a:buFont typeface="Wingdings" pitchFamily="2" charset="2"/>
              <a:buNone/>
              <a:defRPr/>
            </a:pPr>
            <a:endParaRPr lang="fr-CH" sz="2000" dirty="0" smtClean="0">
              <a:effectLst>
                <a:outerShdw blurRad="38100" dist="38100" dir="2700000" algn="tl">
                  <a:srgbClr val="000000"/>
                </a:outerShdw>
              </a:effectLst>
            </a:endParaRPr>
          </a:p>
        </p:txBody>
      </p:sp>
      <p:sp>
        <p:nvSpPr>
          <p:cNvPr id="6" name="Slide Number Placeholder 5"/>
          <p:cNvSpPr>
            <a:spLocks noGrp="1"/>
          </p:cNvSpPr>
          <p:nvPr>
            <p:ph type="sldNum" sz="quarter" idx="11"/>
          </p:nvPr>
        </p:nvSpPr>
        <p:spPr/>
        <p:txBody>
          <a:bodyPr/>
          <a:lstStyle/>
          <a:p>
            <a:pPr>
              <a:defRPr/>
            </a:pPr>
            <a:r>
              <a:rPr lang="en-US" smtClean="0"/>
              <a:t>Page </a:t>
            </a:r>
            <a:fld id="{B892CAD3-4D5A-431E-988A-D1D662FFB9B1}" type="slidenum">
              <a:rPr lang="en-US" smtClean="0"/>
              <a:pPr>
                <a:defRPr/>
              </a:pPr>
              <a:t>12</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700213" y="241300"/>
            <a:ext cx="7104062" cy="914400"/>
          </a:xfrm>
        </p:spPr>
        <p:txBody>
          <a:bodyPr/>
          <a:lstStyle/>
          <a:p>
            <a:pPr>
              <a:defRPr/>
            </a:pPr>
            <a:r>
              <a:rPr lang="tr-TR" dirty="0" smtClean="0">
                <a:effectLst>
                  <a:outerShdw blurRad="38100" dist="38100" dir="2700000" algn="tl">
                    <a:srgbClr val="000000"/>
                  </a:outerShdw>
                </a:effectLst>
              </a:rPr>
              <a:t>Müeyyideler</a:t>
            </a:r>
            <a:endParaRPr lang="en-US" dirty="0" smtClean="0">
              <a:effectLst>
                <a:outerShdw blurRad="38100" dist="38100" dir="2700000" algn="tl">
                  <a:srgbClr val="000000"/>
                </a:outerShdw>
              </a:effectLst>
            </a:endParaRPr>
          </a:p>
        </p:txBody>
      </p:sp>
      <p:sp>
        <p:nvSpPr>
          <p:cNvPr id="132099" name="Rectangle 3"/>
          <p:cNvSpPr>
            <a:spLocks noGrp="1" noChangeArrowheads="1"/>
          </p:cNvSpPr>
          <p:nvPr>
            <p:ph type="body" idx="1"/>
          </p:nvPr>
        </p:nvSpPr>
        <p:spPr/>
        <p:txBody>
          <a:bodyPr/>
          <a:lstStyle/>
          <a:p>
            <a:pPr algn="just">
              <a:lnSpc>
                <a:spcPct val="95000"/>
              </a:lnSpc>
              <a:buNone/>
              <a:defRPr/>
            </a:pPr>
            <a:endParaRPr lang="fr-CH" sz="2000" dirty="0" smtClean="0">
              <a:effectLst>
                <a:outerShdw blurRad="38100" dist="38100" dir="2700000" algn="tl">
                  <a:srgbClr val="000000"/>
                </a:outerShdw>
              </a:effectLst>
            </a:endParaRPr>
          </a:p>
          <a:p>
            <a:pPr algn="just">
              <a:lnSpc>
                <a:spcPct val="95000"/>
              </a:lnSpc>
              <a:buNone/>
              <a:defRPr/>
            </a:pPr>
            <a:endParaRPr lang="fr-CH" sz="700" dirty="0" smtClean="0">
              <a:effectLst>
                <a:outerShdw blurRad="38100" dist="38100" dir="2700000" algn="tl">
                  <a:srgbClr val="000000"/>
                </a:outerShdw>
              </a:effectLst>
            </a:endParaRPr>
          </a:p>
          <a:p>
            <a:pPr algn="just">
              <a:lnSpc>
                <a:spcPct val="95000"/>
              </a:lnSpc>
              <a:defRPr/>
            </a:pPr>
            <a:r>
              <a:rPr lang="tr-TR" sz="2000" u="sng" dirty="0" smtClean="0">
                <a:effectLst>
                  <a:outerShdw blurRad="38100" dist="38100" dir="2700000" algn="tl">
                    <a:srgbClr val="000000"/>
                  </a:outerShdw>
                </a:effectLst>
              </a:rPr>
              <a:t>GÜMRÜKLERCE</a:t>
            </a:r>
            <a:r>
              <a:rPr lang="fr-CH" sz="2000" u="sng" dirty="0" smtClean="0">
                <a:effectLst>
                  <a:outerShdw blurRad="38100" dist="38100" dir="2700000" algn="tl">
                    <a:srgbClr val="000000"/>
                  </a:outerShdw>
                </a:effectLst>
              </a:rPr>
              <a:t>:</a:t>
            </a:r>
          </a:p>
          <a:p>
            <a:pPr lvl="1" algn="just">
              <a:lnSpc>
                <a:spcPct val="95000"/>
              </a:lnSpc>
              <a:defRPr/>
            </a:pPr>
            <a:r>
              <a:rPr lang="fr-CH" sz="2000" dirty="0" smtClean="0">
                <a:effectLst>
                  <a:outerShdw blurRad="38100" dist="38100" dir="2700000" algn="tl">
                    <a:srgbClr val="000000"/>
                  </a:outerShdw>
                </a:effectLst>
              </a:rPr>
              <a:t>P</a:t>
            </a:r>
            <a:r>
              <a:rPr lang="tr-TR" sz="2000" dirty="0" smtClean="0">
                <a:effectLst>
                  <a:outerShdw blurRad="38100" dist="38100" dir="2700000" algn="tl">
                    <a:srgbClr val="000000"/>
                  </a:outerShdw>
                </a:effectLst>
              </a:rPr>
              <a:t>ara Cezası</a:t>
            </a:r>
            <a:endParaRPr lang="fr-CH" sz="2000" dirty="0" smtClean="0">
              <a:effectLst>
                <a:outerShdw blurRad="38100" dist="38100" dir="2700000" algn="tl">
                  <a:srgbClr val="000000"/>
                </a:outerShdw>
              </a:effectLst>
            </a:endParaRPr>
          </a:p>
          <a:p>
            <a:pPr lvl="1" algn="just">
              <a:lnSpc>
                <a:spcPct val="95000"/>
              </a:lnSpc>
              <a:defRPr/>
            </a:pPr>
            <a:r>
              <a:rPr lang="tr-TR" sz="2000" dirty="0" smtClean="0">
                <a:effectLst>
                  <a:outerShdw blurRad="38100" dist="38100" dir="2700000" algn="tl">
                    <a:srgbClr val="000000"/>
                  </a:outerShdw>
                </a:effectLst>
              </a:rPr>
              <a:t>Vergi ve Resimler</a:t>
            </a:r>
            <a:endParaRPr lang="fr-CH" sz="2000" dirty="0" smtClean="0">
              <a:effectLst>
                <a:outerShdw blurRad="38100" dist="38100" dir="2700000" algn="tl">
                  <a:srgbClr val="000000"/>
                </a:outerShdw>
              </a:effectLst>
            </a:endParaRPr>
          </a:p>
          <a:p>
            <a:pPr lvl="1" algn="just">
              <a:lnSpc>
                <a:spcPct val="95000"/>
              </a:lnSpc>
              <a:defRPr/>
            </a:pPr>
            <a:r>
              <a:rPr lang="tr-TR" sz="2000" dirty="0" smtClean="0">
                <a:effectLst>
                  <a:outerShdw blurRad="38100" dist="38100" dir="2700000" algn="tl">
                    <a:srgbClr val="000000"/>
                  </a:outerShdw>
                </a:effectLst>
              </a:rPr>
              <a:t>Askıya Alma</a:t>
            </a:r>
            <a:r>
              <a:rPr lang="fr-CH" sz="2000" dirty="0" smtClean="0">
                <a:effectLst>
                  <a:outerShdw blurRad="38100" dist="38100" dir="2700000" algn="tl">
                    <a:srgbClr val="000000"/>
                  </a:outerShdw>
                </a:effectLst>
              </a:rPr>
              <a:t>/TIR </a:t>
            </a:r>
            <a:r>
              <a:rPr lang="tr-TR" sz="2000" dirty="0" smtClean="0">
                <a:effectLst>
                  <a:outerShdw blurRad="38100" dist="38100" dir="2700000" algn="tl">
                    <a:srgbClr val="000000"/>
                  </a:outerShdw>
                </a:effectLst>
              </a:rPr>
              <a:t>Yetkisinin Feshi</a:t>
            </a:r>
            <a:endParaRPr lang="fr-CH" sz="2000" dirty="0" smtClean="0">
              <a:effectLst>
                <a:outerShdw blurRad="38100" dist="38100" dir="2700000" algn="tl">
                  <a:srgbClr val="000000"/>
                </a:outerShdw>
              </a:effectLst>
            </a:endParaRPr>
          </a:p>
          <a:p>
            <a:pPr lvl="1" algn="just">
              <a:lnSpc>
                <a:spcPct val="95000"/>
              </a:lnSpc>
              <a:defRPr/>
            </a:pPr>
            <a:r>
              <a:rPr lang="tr-TR" sz="2000" dirty="0" smtClean="0">
                <a:effectLst>
                  <a:outerShdw blurRad="38100" dist="38100" dir="2700000" algn="tl">
                    <a:srgbClr val="000000"/>
                  </a:outerShdw>
                </a:effectLst>
              </a:rPr>
              <a:t>Madde</a:t>
            </a:r>
            <a:r>
              <a:rPr lang="fr-CH" sz="2000" dirty="0" smtClean="0">
                <a:effectLst>
                  <a:outerShdw blurRad="38100" dist="38100" dir="2700000" algn="tl">
                    <a:srgbClr val="000000"/>
                  </a:outerShdw>
                </a:effectLst>
              </a:rPr>
              <a:t> 38</a:t>
            </a:r>
          </a:p>
          <a:p>
            <a:pPr lvl="1" algn="just">
              <a:lnSpc>
                <a:spcPct val="95000"/>
              </a:lnSpc>
              <a:defRPr/>
            </a:pPr>
            <a:endParaRPr lang="fr-CH" sz="1600" dirty="0" smtClean="0">
              <a:effectLst>
                <a:outerShdw blurRad="38100" dist="38100" dir="2700000" algn="tl">
                  <a:srgbClr val="000000"/>
                </a:outerShdw>
              </a:effectLst>
            </a:endParaRPr>
          </a:p>
          <a:p>
            <a:pPr algn="just">
              <a:lnSpc>
                <a:spcPct val="95000"/>
              </a:lnSpc>
              <a:buNone/>
              <a:defRPr/>
            </a:pPr>
            <a:endParaRPr lang="fr-CH" sz="200" dirty="0" smtClean="0">
              <a:effectLst>
                <a:outerShdw blurRad="38100" dist="38100" dir="2700000" algn="tl">
                  <a:srgbClr val="000000"/>
                </a:outerShdw>
              </a:effectLst>
            </a:endParaRPr>
          </a:p>
          <a:p>
            <a:pPr algn="just">
              <a:lnSpc>
                <a:spcPct val="95000"/>
              </a:lnSpc>
              <a:defRPr/>
            </a:pPr>
            <a:r>
              <a:rPr lang="tr-TR" sz="2000" u="sng" dirty="0" smtClean="0">
                <a:effectLst>
                  <a:outerShdw blurRad="38100" dist="38100" dir="2700000" algn="tl">
                    <a:srgbClr val="000000"/>
                  </a:outerShdw>
                </a:effectLst>
              </a:rPr>
              <a:t>GARANTİ  ZİNCİRİ</a:t>
            </a:r>
            <a:r>
              <a:rPr lang="fr-CH" sz="2000" u="sng" dirty="0" smtClean="0">
                <a:effectLst>
                  <a:outerShdw blurRad="38100" dist="38100" dir="2700000" algn="tl">
                    <a:srgbClr val="000000"/>
                  </a:outerShdw>
                </a:effectLst>
              </a:rPr>
              <a:t>:</a:t>
            </a:r>
          </a:p>
          <a:p>
            <a:pPr lvl="1" algn="just">
              <a:lnSpc>
                <a:spcPct val="95000"/>
              </a:lnSpc>
              <a:defRPr/>
            </a:pPr>
            <a:r>
              <a:rPr lang="tr-TR" sz="2000" dirty="0" smtClean="0">
                <a:effectLst>
                  <a:outerShdw blurRad="38100" dist="38100" dir="2700000" algn="tl">
                    <a:srgbClr val="000000"/>
                  </a:outerShdw>
                </a:effectLst>
              </a:rPr>
              <a:t>Ödeme durumunda Geri Alma </a:t>
            </a:r>
            <a:endParaRPr lang="fr-CH" sz="2000" dirty="0" smtClean="0">
              <a:effectLst>
                <a:outerShdw blurRad="38100" dist="38100" dir="2700000" algn="tl">
                  <a:srgbClr val="000000"/>
                </a:outerShdw>
              </a:effectLst>
            </a:endParaRPr>
          </a:p>
          <a:p>
            <a:pPr lvl="1" algn="just">
              <a:lnSpc>
                <a:spcPct val="95000"/>
              </a:lnSpc>
              <a:defRPr/>
            </a:pPr>
            <a:r>
              <a:rPr lang="tr-TR" sz="2000" dirty="0" smtClean="0">
                <a:effectLst>
                  <a:outerShdw blurRad="38100" dist="38100" dir="2700000" algn="tl">
                    <a:srgbClr val="000000"/>
                  </a:outerShdw>
                </a:effectLst>
              </a:rPr>
              <a:t>Karne Vermeyi Askıya Alma</a:t>
            </a:r>
            <a:endParaRPr lang="fr-CH" sz="2000" dirty="0" smtClean="0">
              <a:effectLst>
                <a:outerShdw blurRad="38100" dist="38100" dir="2700000" algn="tl">
                  <a:srgbClr val="000000"/>
                </a:outerShdw>
              </a:effectLst>
            </a:endParaRPr>
          </a:p>
          <a:p>
            <a:pPr lvl="1" algn="just">
              <a:lnSpc>
                <a:spcPct val="95000"/>
              </a:lnSpc>
              <a:defRPr/>
            </a:pPr>
            <a:r>
              <a:rPr lang="tr-TR" sz="2000" dirty="0" smtClean="0">
                <a:effectLst>
                  <a:outerShdw blurRad="38100" dist="38100" dir="2700000" algn="tl">
                    <a:srgbClr val="000000"/>
                  </a:outerShdw>
                </a:effectLst>
              </a:rPr>
              <a:t>TIR Karnelerinin Kullanımında Kısıtlama</a:t>
            </a:r>
            <a:r>
              <a:rPr lang="fr-CH" sz="2000" dirty="0" smtClean="0">
                <a:effectLst>
                  <a:outerShdw blurRad="38100" dist="38100" dir="2700000" algn="tl">
                    <a:srgbClr val="000000"/>
                  </a:outerShdw>
                </a:effectLst>
              </a:rPr>
              <a:t> (</a:t>
            </a:r>
            <a:r>
              <a:rPr lang="tr-TR" sz="2000" dirty="0" smtClean="0">
                <a:effectLst>
                  <a:outerShdw blurRad="38100" dist="38100" dir="2700000" algn="tl">
                    <a:srgbClr val="000000"/>
                  </a:outerShdw>
                </a:effectLst>
              </a:rPr>
              <a:t>Geçerlilik Tarihi Başlangıcı</a:t>
            </a:r>
            <a:r>
              <a:rPr lang="fr-CH" sz="2000" dirty="0" smtClean="0">
                <a:effectLst>
                  <a:outerShdw blurRad="38100" dist="38100" dir="2700000" algn="tl">
                    <a:srgbClr val="000000"/>
                  </a:outerShdw>
                </a:effectLst>
              </a:rPr>
              <a:t>,</a:t>
            </a:r>
            <a:r>
              <a:rPr lang="tr-TR" sz="2000" dirty="0" smtClean="0">
                <a:effectLst>
                  <a:outerShdw blurRad="38100" dist="38100" dir="2700000" algn="tl">
                    <a:srgbClr val="000000"/>
                  </a:outerShdw>
                </a:effectLst>
              </a:rPr>
              <a:t>İlave Teminatlar vb</a:t>
            </a:r>
            <a:r>
              <a:rPr lang="fr-CH" sz="2000" dirty="0" smtClean="0">
                <a:effectLst>
                  <a:outerShdw blurRad="38100" dist="38100" dir="2700000" algn="tl">
                    <a:srgbClr val="000000"/>
                  </a:outerShdw>
                </a:effectLst>
              </a:rPr>
              <a:t>..) </a:t>
            </a:r>
          </a:p>
          <a:p>
            <a:pPr lvl="1" algn="just">
              <a:lnSpc>
                <a:spcPct val="95000"/>
              </a:lnSpc>
              <a:defRPr/>
            </a:pPr>
            <a:endParaRPr lang="fr-CH" sz="2000" dirty="0" smtClean="0">
              <a:effectLst>
                <a:outerShdw blurRad="38100" dist="38100" dir="2700000" algn="tl">
                  <a:srgbClr val="000000"/>
                </a:outerShdw>
              </a:effectLst>
            </a:endParaRPr>
          </a:p>
          <a:p>
            <a:pPr algn="just">
              <a:lnSpc>
                <a:spcPct val="95000"/>
              </a:lnSpc>
              <a:buFont typeface="Wingdings" pitchFamily="2" charset="2"/>
              <a:buNone/>
              <a:defRPr/>
            </a:pPr>
            <a:endParaRPr lang="fr-CH" sz="200" dirty="0" smtClean="0">
              <a:effectLst>
                <a:outerShdw blurRad="38100" dist="38100" dir="2700000" algn="tl">
                  <a:srgbClr val="000000"/>
                </a:outerShdw>
              </a:effectLst>
            </a:endParaRPr>
          </a:p>
        </p:txBody>
      </p:sp>
      <p:sp>
        <p:nvSpPr>
          <p:cNvPr id="6" name="Slide Number Placeholder 5"/>
          <p:cNvSpPr>
            <a:spLocks noGrp="1"/>
          </p:cNvSpPr>
          <p:nvPr>
            <p:ph type="sldNum" sz="quarter" idx="11"/>
          </p:nvPr>
        </p:nvSpPr>
        <p:spPr/>
        <p:txBody>
          <a:bodyPr/>
          <a:lstStyle/>
          <a:p>
            <a:pPr>
              <a:defRPr/>
            </a:pPr>
            <a:r>
              <a:rPr lang="en-US" smtClean="0"/>
              <a:t>Page </a:t>
            </a:r>
            <a:fld id="{B892CAD3-4D5A-431E-988A-D1D662FFB9B1}" type="slidenum">
              <a:rPr lang="en-US" smtClean="0"/>
              <a:pPr>
                <a:defRPr/>
              </a:pPr>
              <a:t>13</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2" descr="iru_slo_e_ne_ppt"/>
          <p:cNvPicPr>
            <a:picLocks noChangeAspect="1" noChangeArrowheads="1"/>
          </p:cNvPicPr>
          <p:nvPr/>
        </p:nvPicPr>
        <p:blipFill>
          <a:blip r:embed="rId3" cstate="print"/>
          <a:srcRect/>
          <a:stretch>
            <a:fillRect/>
          </a:stretch>
        </p:blipFill>
        <p:spPr bwMode="auto">
          <a:xfrm>
            <a:off x="1647825" y="1700213"/>
            <a:ext cx="5792788" cy="4629150"/>
          </a:xfrm>
          <a:prstGeom prst="rect">
            <a:avLst/>
          </a:prstGeom>
          <a:noFill/>
          <a:ln w="9525">
            <a:noFill/>
            <a:miter lim="800000"/>
            <a:headEnd/>
            <a:tailEnd/>
          </a:ln>
        </p:spPr>
      </p:pic>
      <p:sp>
        <p:nvSpPr>
          <p:cNvPr id="9219" name="Rectangle 3"/>
          <p:cNvSpPr>
            <a:spLocks noGrp="1" noChangeArrowheads="1"/>
          </p:cNvSpPr>
          <p:nvPr>
            <p:ph type="title"/>
          </p:nvPr>
        </p:nvSpPr>
        <p:spPr>
          <a:xfrm>
            <a:off x="1524000" y="228600"/>
            <a:ext cx="7104063" cy="914400"/>
          </a:xfrm>
        </p:spPr>
        <p:txBody>
          <a:bodyPr/>
          <a:lstStyle/>
          <a:p>
            <a:pPr eaLnBrk="1" hangingPunct="1">
              <a:defRPr/>
            </a:pPr>
            <a:r>
              <a:rPr lang="en-GB" dirty="0" smtClean="0"/>
              <a:t>www.iru.org</a:t>
            </a:r>
          </a:p>
        </p:txBody>
      </p:sp>
      <p:sp>
        <p:nvSpPr>
          <p:cNvPr id="6" name="Slide Number Placeholder 5"/>
          <p:cNvSpPr>
            <a:spLocks noGrp="1"/>
          </p:cNvSpPr>
          <p:nvPr>
            <p:ph type="sldNum" sz="quarter" idx="11"/>
          </p:nvPr>
        </p:nvSpPr>
        <p:spPr/>
        <p:txBody>
          <a:bodyPr/>
          <a:lstStyle/>
          <a:p>
            <a:pPr>
              <a:defRPr/>
            </a:pPr>
            <a:r>
              <a:rPr lang="en-US" smtClean="0"/>
              <a:t>Page </a:t>
            </a:r>
            <a:fld id="{2C827A72-4789-4A6B-AE6A-BC674AD29D36}" type="slidenum">
              <a:rPr lang="en-US" smtClean="0"/>
              <a:pPr>
                <a:defRPr/>
              </a:pPr>
              <a:t>14</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700213" y="241300"/>
            <a:ext cx="7104062" cy="914400"/>
          </a:xfrm>
        </p:spPr>
        <p:txBody>
          <a:bodyPr/>
          <a:lstStyle/>
          <a:p>
            <a:pPr>
              <a:defRPr/>
            </a:pPr>
            <a:r>
              <a:rPr lang="tr-TR" dirty="0" smtClean="0">
                <a:effectLst>
                  <a:outerShdw blurRad="38100" dist="38100" dir="2700000" algn="tl">
                    <a:srgbClr val="000000"/>
                  </a:outerShdw>
                </a:effectLst>
              </a:rPr>
              <a:t>Temel Prensipler</a:t>
            </a:r>
            <a:r>
              <a:rPr lang="fr-CH" dirty="0" smtClean="0">
                <a:effectLst>
                  <a:outerShdw blurRad="38100" dist="38100" dir="2700000" algn="tl">
                    <a:srgbClr val="000000"/>
                  </a:outerShdw>
                </a:effectLst>
              </a:rPr>
              <a:t> </a:t>
            </a:r>
            <a:endParaRPr lang="en-US" dirty="0" smtClean="0">
              <a:effectLst>
                <a:outerShdw blurRad="38100" dist="38100" dir="2700000" algn="tl">
                  <a:srgbClr val="000000"/>
                </a:outerShdw>
              </a:effectLst>
            </a:endParaRPr>
          </a:p>
        </p:txBody>
      </p:sp>
      <p:sp>
        <p:nvSpPr>
          <p:cNvPr id="86019" name="Rectangle 3"/>
          <p:cNvSpPr>
            <a:spLocks noGrp="1" noChangeArrowheads="1"/>
          </p:cNvSpPr>
          <p:nvPr>
            <p:ph type="body" idx="1"/>
          </p:nvPr>
        </p:nvSpPr>
        <p:spPr/>
        <p:txBody>
          <a:bodyPr/>
          <a:lstStyle/>
          <a:p>
            <a:pPr algn="just">
              <a:lnSpc>
                <a:spcPct val="95000"/>
              </a:lnSpc>
              <a:defRPr/>
            </a:pPr>
            <a:r>
              <a:rPr lang="fr-CH" b="1" dirty="0" smtClean="0">
                <a:effectLst>
                  <a:outerShdw blurRad="38100" dist="38100" dir="2700000" algn="tl">
                    <a:srgbClr val="000000"/>
                  </a:outerShdw>
                </a:effectLst>
              </a:rPr>
              <a:t>TIR </a:t>
            </a:r>
            <a:r>
              <a:rPr lang="tr-TR" b="1" dirty="0" smtClean="0">
                <a:effectLst>
                  <a:outerShdw blurRad="38100" dist="38100" dir="2700000" algn="tl">
                    <a:srgbClr val="000000"/>
                  </a:outerShdw>
                </a:effectLst>
              </a:rPr>
              <a:t>Sözleşmesi</a:t>
            </a:r>
            <a:r>
              <a:rPr lang="fr-CH" b="1" dirty="0" smtClean="0">
                <a:effectLst>
                  <a:outerShdw blurRad="38100" dist="38100" dir="2700000" algn="tl">
                    <a:srgbClr val="000000"/>
                  </a:outerShdw>
                </a:effectLst>
              </a:rPr>
              <a:t> </a:t>
            </a:r>
          </a:p>
          <a:p>
            <a:pPr algn="just">
              <a:lnSpc>
                <a:spcPct val="95000"/>
              </a:lnSpc>
              <a:buNone/>
              <a:defRPr/>
            </a:pPr>
            <a:endParaRPr lang="fr-CH" b="1" dirty="0" smtClean="0">
              <a:effectLst>
                <a:outerShdw blurRad="38100" dist="38100" dir="2700000" algn="tl">
                  <a:srgbClr val="000000"/>
                </a:outerShdw>
              </a:effectLst>
            </a:endParaRPr>
          </a:p>
          <a:p>
            <a:pPr lvl="1" algn="just">
              <a:lnSpc>
                <a:spcPct val="95000"/>
              </a:lnSpc>
              <a:defRPr/>
            </a:pPr>
            <a:r>
              <a:rPr lang="tr-TR" dirty="0" smtClean="0">
                <a:effectLst>
                  <a:outerShdw blurRad="38100" dist="38100" dir="2700000" algn="tl">
                    <a:srgbClr val="000000"/>
                  </a:outerShdw>
                </a:effectLst>
              </a:rPr>
              <a:t>TIR İşlemleri için yetkilendirilmiş olmak</a:t>
            </a:r>
            <a:endParaRPr lang="fr-CH" dirty="0" smtClean="0">
              <a:effectLst>
                <a:outerShdw blurRad="38100" dist="38100" dir="2700000" algn="tl">
                  <a:srgbClr val="000000"/>
                </a:outerShdw>
              </a:effectLst>
            </a:endParaRPr>
          </a:p>
          <a:p>
            <a:pPr lvl="1" algn="just">
              <a:lnSpc>
                <a:spcPct val="95000"/>
              </a:lnSpc>
              <a:defRPr/>
            </a:pPr>
            <a:r>
              <a:rPr lang="tr-TR" dirty="0" smtClean="0">
                <a:effectLst>
                  <a:outerShdw blurRad="38100" dist="38100" dir="2700000" algn="tl">
                    <a:srgbClr val="000000"/>
                  </a:outerShdw>
                </a:effectLst>
              </a:rPr>
              <a:t>Gümrük İdarelerine eşyayı, aracı ve belgeleri sunar</a:t>
            </a:r>
            <a:endParaRPr lang="fr-CH" dirty="0" smtClean="0">
              <a:effectLst>
                <a:outerShdw blurRad="38100" dist="38100" dir="2700000" algn="tl">
                  <a:srgbClr val="000000"/>
                </a:outerShdw>
              </a:effectLst>
            </a:endParaRPr>
          </a:p>
          <a:p>
            <a:pPr lvl="1" algn="just">
              <a:lnSpc>
                <a:spcPct val="95000"/>
              </a:lnSpc>
              <a:defRPr/>
            </a:pPr>
            <a:r>
              <a:rPr lang="tr-TR" dirty="0" smtClean="0">
                <a:effectLst>
                  <a:outerShdw blurRad="38100" dist="38100" dir="2700000" algn="tl">
                    <a:srgbClr val="000000"/>
                  </a:outerShdw>
                </a:effectLst>
              </a:rPr>
              <a:t>Transit Beyannamesinin doğruluğunu sağlar</a:t>
            </a:r>
            <a:endParaRPr lang="fr-CH" dirty="0" smtClean="0">
              <a:effectLst>
                <a:outerShdw blurRad="38100" dist="38100" dir="2700000" algn="tl">
                  <a:srgbClr val="000000"/>
                </a:outerShdw>
              </a:effectLst>
            </a:endParaRPr>
          </a:p>
          <a:p>
            <a:pPr lvl="1" algn="just">
              <a:lnSpc>
                <a:spcPct val="95000"/>
              </a:lnSpc>
              <a:defRPr/>
            </a:pPr>
            <a:r>
              <a:rPr lang="tr-TR" dirty="0" smtClean="0">
                <a:effectLst>
                  <a:outerShdw blurRad="38100" dist="38100" dir="2700000" algn="tl">
                    <a:srgbClr val="000000"/>
                  </a:outerShdw>
                </a:effectLst>
              </a:rPr>
              <a:t>Madde</a:t>
            </a:r>
            <a:r>
              <a:rPr lang="fr-CH" dirty="0" smtClean="0">
                <a:effectLst>
                  <a:outerShdw blurRad="38100" dist="38100" dir="2700000" algn="tl">
                    <a:srgbClr val="000000"/>
                  </a:outerShdw>
                </a:effectLst>
              </a:rPr>
              <a:t> 8.7, </a:t>
            </a:r>
            <a:r>
              <a:rPr lang="tr-TR" dirty="0" smtClean="0">
                <a:effectLst>
                  <a:outerShdw blurRad="38100" dist="38100" dir="2700000" algn="tl">
                    <a:srgbClr val="000000"/>
                  </a:outerShdw>
                </a:effectLst>
              </a:rPr>
              <a:t>Karne hamili ilk sorumludur</a:t>
            </a:r>
            <a:endParaRPr lang="fr-CH" dirty="0" smtClean="0">
              <a:effectLst>
                <a:outerShdw blurRad="38100" dist="38100" dir="2700000" algn="tl">
                  <a:srgbClr val="000000"/>
                </a:outerShdw>
              </a:effectLst>
            </a:endParaRPr>
          </a:p>
          <a:p>
            <a:pPr lvl="1" algn="just">
              <a:lnSpc>
                <a:spcPct val="95000"/>
              </a:lnSpc>
              <a:defRPr/>
            </a:pPr>
            <a:r>
              <a:rPr lang="tr-TR" dirty="0" smtClean="0">
                <a:effectLst>
                  <a:outerShdw blurRad="38100" dist="38100" dir="2700000" algn="tl">
                    <a:srgbClr val="000000"/>
                  </a:outerShdw>
                </a:effectLst>
              </a:rPr>
              <a:t>Askıya alma, yetkinin feshi</a:t>
            </a:r>
            <a:endParaRPr lang="fr-CH" dirty="0" smtClean="0">
              <a:effectLst>
                <a:outerShdw blurRad="38100" dist="38100" dir="2700000" algn="tl">
                  <a:srgbClr val="000000"/>
                </a:outerShdw>
              </a:effectLst>
            </a:endParaRPr>
          </a:p>
          <a:p>
            <a:pPr lvl="1" algn="just">
              <a:lnSpc>
                <a:spcPct val="95000"/>
              </a:lnSpc>
              <a:defRPr/>
            </a:pPr>
            <a:endParaRPr lang="fr-CH" dirty="0" smtClean="0">
              <a:effectLst>
                <a:outerShdw blurRad="38100" dist="38100" dir="2700000" algn="tl">
                  <a:srgbClr val="000000"/>
                </a:outerShdw>
              </a:effectLst>
            </a:endParaRPr>
          </a:p>
          <a:p>
            <a:pPr lvl="1" algn="just">
              <a:lnSpc>
                <a:spcPct val="95000"/>
              </a:lnSpc>
              <a:buNone/>
              <a:defRPr/>
            </a:pPr>
            <a:endParaRPr lang="fr-CH" dirty="0" smtClean="0">
              <a:effectLst>
                <a:outerShdw blurRad="38100" dist="38100" dir="2700000" algn="tl">
                  <a:srgbClr val="000000"/>
                </a:outerShdw>
              </a:effectLst>
            </a:endParaRPr>
          </a:p>
          <a:p>
            <a:pPr algn="just">
              <a:lnSpc>
                <a:spcPct val="95000"/>
              </a:lnSpc>
              <a:defRPr/>
            </a:pPr>
            <a:endParaRPr lang="fr-CH" sz="2000" dirty="0" smtClean="0">
              <a:effectLst>
                <a:outerShdw blurRad="38100" dist="38100" dir="2700000" algn="tl">
                  <a:srgbClr val="000000"/>
                </a:outerShdw>
              </a:effectLst>
            </a:endParaRPr>
          </a:p>
          <a:p>
            <a:pPr algn="just">
              <a:lnSpc>
                <a:spcPct val="95000"/>
              </a:lnSpc>
              <a:buNone/>
              <a:defRPr/>
            </a:pPr>
            <a:endParaRPr lang="fr-CH" sz="2000" dirty="0" smtClean="0">
              <a:effectLst>
                <a:outerShdw blurRad="38100" dist="38100" dir="2700000" algn="tl">
                  <a:srgbClr val="000000"/>
                </a:outerShdw>
              </a:effectLst>
            </a:endParaRPr>
          </a:p>
        </p:txBody>
      </p:sp>
      <p:sp>
        <p:nvSpPr>
          <p:cNvPr id="6" name="Slide Number Placeholder 5"/>
          <p:cNvSpPr>
            <a:spLocks noGrp="1"/>
          </p:cNvSpPr>
          <p:nvPr>
            <p:ph type="sldNum" sz="quarter" idx="11"/>
          </p:nvPr>
        </p:nvSpPr>
        <p:spPr/>
        <p:txBody>
          <a:bodyPr/>
          <a:lstStyle/>
          <a:p>
            <a:pPr>
              <a:defRPr/>
            </a:pPr>
            <a:r>
              <a:rPr lang="en-US" smtClean="0"/>
              <a:t>Page </a:t>
            </a:r>
            <a:fld id="{B892CAD3-4D5A-431E-988A-D1D662FFB9B1}" type="slidenum">
              <a:rPr lang="en-US" smtClean="0"/>
              <a:pPr>
                <a:defRPr/>
              </a:pPr>
              <a:t>2</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700213" y="241300"/>
            <a:ext cx="7104062" cy="914400"/>
          </a:xfrm>
        </p:spPr>
        <p:txBody>
          <a:bodyPr/>
          <a:lstStyle/>
          <a:p>
            <a:pPr>
              <a:defRPr/>
            </a:pPr>
            <a:r>
              <a:rPr lang="tr-TR" dirty="0" smtClean="0">
                <a:effectLst>
                  <a:outerShdw blurRad="38100" dist="38100" dir="2700000" algn="tl">
                    <a:srgbClr val="000000"/>
                  </a:outerShdw>
                </a:effectLst>
              </a:rPr>
              <a:t>Temel Prensipler</a:t>
            </a:r>
            <a:r>
              <a:rPr lang="fr-CH" dirty="0" smtClean="0">
                <a:effectLst>
                  <a:outerShdw blurRad="38100" dist="38100" dir="2700000" algn="tl">
                    <a:srgbClr val="000000"/>
                  </a:outerShdw>
                </a:effectLst>
              </a:rPr>
              <a:t> </a:t>
            </a:r>
            <a:endParaRPr lang="en-US" dirty="0" smtClean="0">
              <a:effectLst>
                <a:outerShdw blurRad="38100" dist="38100" dir="2700000" algn="tl">
                  <a:srgbClr val="000000"/>
                </a:outerShdw>
              </a:effectLst>
            </a:endParaRPr>
          </a:p>
        </p:txBody>
      </p:sp>
      <p:sp>
        <p:nvSpPr>
          <p:cNvPr id="86019" name="Rectangle 3"/>
          <p:cNvSpPr>
            <a:spLocks noGrp="1" noChangeArrowheads="1"/>
          </p:cNvSpPr>
          <p:nvPr>
            <p:ph type="body" idx="1"/>
          </p:nvPr>
        </p:nvSpPr>
        <p:spPr/>
        <p:txBody>
          <a:bodyPr/>
          <a:lstStyle/>
          <a:p>
            <a:pPr algn="just">
              <a:lnSpc>
                <a:spcPct val="95000"/>
              </a:lnSpc>
              <a:defRPr/>
            </a:pPr>
            <a:r>
              <a:rPr lang="tr-TR" b="1" dirty="0" smtClean="0">
                <a:effectLst>
                  <a:outerShdw blurRad="38100" dist="38100" dir="2700000" algn="tl">
                    <a:srgbClr val="000000"/>
                  </a:outerShdw>
                </a:effectLst>
              </a:rPr>
              <a:t>Karne hamilinin sorumluluğu</a:t>
            </a:r>
            <a:r>
              <a:rPr lang="fr-CH" b="1" dirty="0" smtClean="0">
                <a:effectLst>
                  <a:outerShdw blurRad="38100" dist="38100" dir="2700000" algn="tl">
                    <a:srgbClr val="000000"/>
                  </a:outerShdw>
                </a:effectLst>
              </a:rPr>
              <a:t>: </a:t>
            </a:r>
          </a:p>
          <a:p>
            <a:pPr lvl="1" algn="just">
              <a:lnSpc>
                <a:spcPct val="95000"/>
              </a:lnSpc>
              <a:defRPr/>
            </a:pPr>
            <a:r>
              <a:rPr lang="tr-TR" dirty="0" smtClean="0">
                <a:effectLst>
                  <a:outerShdw blurRad="38100" dist="38100" dir="2700000" algn="tl">
                    <a:srgbClr val="000000"/>
                  </a:outerShdw>
                </a:effectLst>
              </a:rPr>
              <a:t>Gümrükler</a:t>
            </a:r>
            <a:r>
              <a:rPr lang="fr-CH" dirty="0" smtClean="0">
                <a:effectLst>
                  <a:outerShdw blurRad="38100" dist="38100" dir="2700000" algn="tl">
                    <a:srgbClr val="000000"/>
                  </a:outerShdw>
                </a:effectLst>
              </a:rPr>
              <a:t>: TIR </a:t>
            </a:r>
            <a:r>
              <a:rPr lang="tr-TR" dirty="0" smtClean="0">
                <a:effectLst>
                  <a:outerShdw blurRad="38100" dist="38100" dir="2700000" algn="tl">
                    <a:srgbClr val="000000"/>
                  </a:outerShdw>
                </a:effectLst>
              </a:rPr>
              <a:t>Sözleşmesi ve Ulusal Mevzuat</a:t>
            </a:r>
            <a:r>
              <a:rPr lang="fr-CH" dirty="0" smtClean="0">
                <a:effectLst>
                  <a:outerShdw blurRad="38100" dist="38100" dir="2700000" algn="tl">
                    <a:srgbClr val="000000"/>
                  </a:outerShdw>
                </a:effectLst>
              </a:rPr>
              <a:t> </a:t>
            </a:r>
          </a:p>
          <a:p>
            <a:pPr lvl="1" algn="just">
              <a:lnSpc>
                <a:spcPct val="95000"/>
              </a:lnSpc>
              <a:defRPr/>
            </a:pPr>
            <a:r>
              <a:rPr lang="tr-TR" dirty="0" smtClean="0">
                <a:effectLst>
                  <a:outerShdw blurRad="38100" dist="38100" dir="2700000" algn="tl">
                    <a:srgbClr val="000000"/>
                  </a:outerShdw>
                </a:effectLst>
              </a:rPr>
              <a:t>Garanti Zinciri</a:t>
            </a:r>
            <a:r>
              <a:rPr lang="fr-CH" dirty="0" smtClean="0">
                <a:effectLst>
                  <a:outerShdw blurRad="38100" dist="38100" dir="2700000" algn="tl">
                    <a:srgbClr val="000000"/>
                  </a:outerShdw>
                </a:effectLst>
              </a:rPr>
              <a:t>: </a:t>
            </a:r>
            <a:r>
              <a:rPr lang="tr-TR" dirty="0" smtClean="0">
                <a:effectLst>
                  <a:outerShdw blurRad="38100" dist="38100" dir="2700000" algn="tl">
                    <a:srgbClr val="000000"/>
                  </a:outerShdw>
                </a:effectLst>
              </a:rPr>
              <a:t>Taahhüt Senedi</a:t>
            </a:r>
            <a:endParaRPr lang="fr-CH" dirty="0" smtClean="0">
              <a:effectLst>
                <a:outerShdw blurRad="38100" dist="38100" dir="2700000" algn="tl">
                  <a:srgbClr val="000000"/>
                </a:outerShdw>
              </a:effectLst>
            </a:endParaRPr>
          </a:p>
          <a:p>
            <a:pPr lvl="1" algn="just">
              <a:lnSpc>
                <a:spcPct val="95000"/>
              </a:lnSpc>
              <a:defRPr/>
            </a:pPr>
            <a:endParaRPr lang="fr-CH" dirty="0" smtClean="0">
              <a:effectLst>
                <a:outerShdw blurRad="38100" dist="38100" dir="2700000" algn="tl">
                  <a:srgbClr val="000000"/>
                </a:outerShdw>
              </a:effectLst>
            </a:endParaRPr>
          </a:p>
          <a:p>
            <a:pPr lvl="1" algn="just">
              <a:lnSpc>
                <a:spcPct val="95000"/>
              </a:lnSpc>
              <a:buNone/>
              <a:defRPr/>
            </a:pPr>
            <a:endParaRPr lang="fr-CH" dirty="0" smtClean="0">
              <a:effectLst>
                <a:outerShdw blurRad="38100" dist="38100" dir="2700000" algn="tl">
                  <a:srgbClr val="000000"/>
                </a:outerShdw>
              </a:effectLst>
            </a:endParaRPr>
          </a:p>
          <a:p>
            <a:pPr algn="just">
              <a:lnSpc>
                <a:spcPct val="95000"/>
              </a:lnSpc>
              <a:defRPr/>
            </a:pPr>
            <a:endParaRPr lang="fr-CH" sz="2000" dirty="0" smtClean="0">
              <a:effectLst>
                <a:outerShdw blurRad="38100" dist="38100" dir="2700000" algn="tl">
                  <a:srgbClr val="000000"/>
                </a:outerShdw>
              </a:effectLst>
            </a:endParaRPr>
          </a:p>
          <a:p>
            <a:pPr algn="just">
              <a:lnSpc>
                <a:spcPct val="95000"/>
              </a:lnSpc>
              <a:buNone/>
              <a:defRPr/>
            </a:pPr>
            <a:endParaRPr lang="fr-CH" sz="2000" dirty="0" smtClean="0">
              <a:effectLst>
                <a:outerShdw blurRad="38100" dist="38100" dir="2700000" algn="tl">
                  <a:srgbClr val="000000"/>
                </a:outerShdw>
              </a:effectLst>
            </a:endParaRPr>
          </a:p>
        </p:txBody>
      </p:sp>
      <p:graphicFrame>
        <p:nvGraphicFramePr>
          <p:cNvPr id="31746" name="Object 2"/>
          <p:cNvGraphicFramePr>
            <a:graphicFrameLocks noChangeAspect="1"/>
          </p:cNvGraphicFramePr>
          <p:nvPr/>
        </p:nvGraphicFramePr>
        <p:xfrm>
          <a:off x="2875175" y="3098624"/>
          <a:ext cx="3044858" cy="3481285"/>
        </p:xfrm>
        <a:graphic>
          <a:graphicData uri="http://schemas.openxmlformats.org/presentationml/2006/ole">
            <p:oleObj spid="_x0000_s61442" name="Acrobat Document" r:id="rId3" imgW="5355000" imgH="7578000" progId="AcroExch.Document.7">
              <p:embed/>
            </p:oleObj>
          </a:graphicData>
        </a:graphic>
      </p:graphicFrame>
      <p:sp>
        <p:nvSpPr>
          <p:cNvPr id="7" name="Slide Number Placeholder 6"/>
          <p:cNvSpPr>
            <a:spLocks noGrp="1"/>
          </p:cNvSpPr>
          <p:nvPr>
            <p:ph type="sldNum" sz="quarter" idx="11"/>
          </p:nvPr>
        </p:nvSpPr>
        <p:spPr/>
        <p:txBody>
          <a:bodyPr/>
          <a:lstStyle/>
          <a:p>
            <a:pPr>
              <a:defRPr/>
            </a:pPr>
            <a:r>
              <a:rPr lang="en-US" smtClean="0"/>
              <a:t>Page </a:t>
            </a:r>
            <a:fld id="{B892CAD3-4D5A-431E-988A-D1D662FFB9B1}" type="slidenum">
              <a:rPr lang="en-US" smtClean="0"/>
              <a:pPr>
                <a:defRPr/>
              </a:pPr>
              <a:t>3</a:t>
            </a:fld>
            <a:endParaRPr lang="en-US"/>
          </a:p>
        </p:txBody>
      </p:sp>
      <p:sp>
        <p:nvSpPr>
          <p:cNvPr id="8"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700213" y="241300"/>
            <a:ext cx="7104062" cy="914400"/>
          </a:xfrm>
        </p:spPr>
        <p:txBody>
          <a:bodyPr/>
          <a:lstStyle/>
          <a:p>
            <a:pPr>
              <a:defRPr/>
            </a:pPr>
            <a:r>
              <a:rPr lang="fr-CH" dirty="0" smtClean="0">
                <a:effectLst>
                  <a:outerShdw blurRad="38100" dist="38100" dir="2700000" algn="tl">
                    <a:srgbClr val="000000"/>
                  </a:outerShdw>
                </a:effectLst>
              </a:rPr>
              <a:t>TIR </a:t>
            </a:r>
            <a:r>
              <a:rPr lang="tr-TR" dirty="0" smtClean="0">
                <a:effectLst>
                  <a:outerShdw blurRad="38100" dist="38100" dir="2700000" algn="tl">
                    <a:srgbClr val="000000"/>
                  </a:outerShdw>
                </a:effectLst>
              </a:rPr>
              <a:t>Takibatı Nedir</a:t>
            </a:r>
            <a:r>
              <a:rPr lang="fr-CH" dirty="0" smtClean="0">
                <a:effectLst>
                  <a:outerShdw blurRad="38100" dist="38100" dir="2700000" algn="tl">
                    <a:srgbClr val="000000"/>
                  </a:outerShdw>
                </a:effectLst>
              </a:rPr>
              <a:t> ?</a:t>
            </a:r>
            <a:endParaRPr lang="en-US" dirty="0" smtClean="0">
              <a:effectLst>
                <a:outerShdw blurRad="38100" dist="38100" dir="2700000" algn="tl">
                  <a:srgbClr val="000000"/>
                </a:outerShdw>
              </a:effectLst>
            </a:endParaRPr>
          </a:p>
        </p:txBody>
      </p:sp>
      <p:sp>
        <p:nvSpPr>
          <p:cNvPr id="86019" name="Rectangle 3"/>
          <p:cNvSpPr>
            <a:spLocks noGrp="1" noChangeArrowheads="1"/>
          </p:cNvSpPr>
          <p:nvPr>
            <p:ph type="body" idx="1"/>
          </p:nvPr>
        </p:nvSpPr>
        <p:spPr/>
        <p:txBody>
          <a:bodyPr/>
          <a:lstStyle/>
          <a:p>
            <a:pPr algn="just">
              <a:lnSpc>
                <a:spcPct val="95000"/>
              </a:lnSpc>
              <a:defRPr/>
            </a:pPr>
            <a:r>
              <a:rPr lang="tr-TR" sz="2000" dirty="0" smtClean="0">
                <a:effectLst>
                  <a:outerShdw blurRad="38100" dist="38100" dir="2700000" algn="tl">
                    <a:srgbClr val="000000"/>
                  </a:outerShdw>
                </a:effectLst>
              </a:rPr>
              <a:t>Gümrük makamlarınca takibat</a:t>
            </a:r>
            <a:endParaRPr lang="fr-CH" sz="2000" dirty="0" smtClean="0">
              <a:effectLst>
                <a:outerShdw blurRad="38100" dist="38100" dir="2700000" algn="tl">
                  <a:srgbClr val="000000"/>
                </a:outerShdw>
              </a:effectLst>
            </a:endParaRPr>
          </a:p>
          <a:p>
            <a:pPr algn="just">
              <a:lnSpc>
                <a:spcPct val="95000"/>
              </a:lnSpc>
              <a:buFont typeface="Wingdings" pitchFamily="2" charset="2"/>
              <a:buNone/>
              <a:defRPr/>
            </a:pPr>
            <a:endParaRPr lang="fr-CH" sz="700" dirty="0" smtClean="0">
              <a:effectLst>
                <a:outerShdw blurRad="38100" dist="38100" dir="2700000" algn="tl">
                  <a:srgbClr val="000000"/>
                </a:outerShdw>
              </a:effectLst>
            </a:endParaRPr>
          </a:p>
          <a:p>
            <a:pPr algn="just">
              <a:lnSpc>
                <a:spcPct val="95000"/>
              </a:lnSpc>
              <a:defRPr/>
            </a:pPr>
            <a:r>
              <a:rPr lang="tr-TR" sz="2000" dirty="0" smtClean="0">
                <a:effectLst>
                  <a:outerShdw blurRad="38100" dist="38100" dir="2700000" algn="tl">
                    <a:srgbClr val="000000"/>
                  </a:outerShdw>
                </a:effectLst>
              </a:rPr>
              <a:t>TIR taşıması sırasında usulsüzlüğe yönelik takibat (TIR transit taşımasında)</a:t>
            </a:r>
            <a:endParaRPr lang="fr-CH" sz="2000" dirty="0" smtClean="0">
              <a:effectLst>
                <a:outerShdw blurRad="38100" dist="38100" dir="2700000" algn="tl">
                  <a:srgbClr val="000000"/>
                </a:outerShdw>
              </a:effectLst>
            </a:endParaRPr>
          </a:p>
          <a:p>
            <a:pPr lvl="1" algn="just">
              <a:lnSpc>
                <a:spcPct val="95000"/>
              </a:lnSpc>
              <a:defRPr/>
            </a:pPr>
            <a:r>
              <a:rPr lang="tr-TR" sz="1800" dirty="0" smtClean="0">
                <a:effectLst>
                  <a:outerShdw blurRad="38100" dist="38100" dir="2700000" algn="tl">
                    <a:srgbClr val="000000"/>
                  </a:outerShdw>
                </a:effectLst>
              </a:rPr>
              <a:t>Eşyanın çalınması</a:t>
            </a:r>
            <a:endParaRPr lang="fr-CH" sz="1800" dirty="0" smtClean="0">
              <a:effectLst>
                <a:outerShdw blurRad="38100" dist="38100" dir="2700000" algn="tl">
                  <a:srgbClr val="000000"/>
                </a:outerShdw>
              </a:effectLst>
            </a:endParaRPr>
          </a:p>
          <a:p>
            <a:pPr lvl="1" algn="just">
              <a:lnSpc>
                <a:spcPct val="95000"/>
              </a:lnSpc>
              <a:defRPr/>
            </a:pPr>
            <a:r>
              <a:rPr lang="tr-TR" sz="1800" dirty="0" smtClean="0">
                <a:effectLst>
                  <a:outerShdw blurRad="38100" dist="38100" dir="2700000" algn="tl">
                    <a:srgbClr val="000000"/>
                  </a:outerShdw>
                </a:effectLst>
              </a:rPr>
              <a:t>Sahtecilik/ Kaçakçılık</a:t>
            </a:r>
            <a:endParaRPr lang="fr-CH" sz="1800" dirty="0" smtClean="0">
              <a:effectLst>
                <a:outerShdw blurRad="38100" dist="38100" dir="2700000" algn="tl">
                  <a:srgbClr val="000000"/>
                </a:outerShdw>
              </a:effectLst>
            </a:endParaRPr>
          </a:p>
          <a:p>
            <a:pPr lvl="1" algn="just">
              <a:lnSpc>
                <a:spcPct val="95000"/>
              </a:lnSpc>
              <a:defRPr/>
            </a:pPr>
            <a:r>
              <a:rPr lang="tr-TR" sz="1800" dirty="0" smtClean="0">
                <a:effectLst>
                  <a:outerShdw blurRad="38100" dist="38100" dir="2700000" algn="tl">
                    <a:srgbClr val="000000"/>
                  </a:outerShdw>
                </a:effectLst>
              </a:rPr>
              <a:t>İdari yanlışlar</a:t>
            </a:r>
            <a:endParaRPr lang="fr-CH" sz="1800" dirty="0" smtClean="0">
              <a:effectLst>
                <a:outerShdw blurRad="38100" dist="38100" dir="2700000" algn="tl">
                  <a:srgbClr val="000000"/>
                </a:outerShdw>
              </a:effectLst>
            </a:endParaRPr>
          </a:p>
          <a:p>
            <a:pPr algn="just">
              <a:lnSpc>
                <a:spcPct val="95000"/>
              </a:lnSpc>
              <a:buFont typeface="Wingdings" pitchFamily="2" charset="2"/>
              <a:buNone/>
              <a:defRPr/>
            </a:pPr>
            <a:endParaRPr lang="fr-CH" sz="200" dirty="0" smtClean="0">
              <a:effectLst>
                <a:outerShdw blurRad="38100" dist="38100" dir="2700000" algn="tl">
                  <a:srgbClr val="000000"/>
                </a:outerShdw>
              </a:effectLst>
            </a:endParaRPr>
          </a:p>
          <a:p>
            <a:pPr algn="just">
              <a:lnSpc>
                <a:spcPct val="95000"/>
              </a:lnSpc>
              <a:spcBef>
                <a:spcPts val="1200"/>
              </a:spcBef>
              <a:defRPr/>
            </a:pPr>
            <a:r>
              <a:rPr lang="tr-TR" sz="2000" dirty="0" smtClean="0">
                <a:effectLst>
                  <a:outerShdw blurRad="38100" dist="38100" dir="2700000" algn="tl">
                    <a:srgbClr val="000000"/>
                  </a:outerShdw>
                </a:effectLst>
              </a:rPr>
              <a:t>Takibat süreci</a:t>
            </a:r>
            <a:r>
              <a:rPr lang="fr-CH" sz="2000" dirty="0" smtClean="0">
                <a:effectLst>
                  <a:outerShdw blurRad="38100" dist="38100" dir="2700000" algn="tl">
                    <a:srgbClr val="000000"/>
                  </a:outerShdw>
                </a:effectLst>
              </a:rPr>
              <a:t>:</a:t>
            </a:r>
          </a:p>
          <a:p>
            <a:pPr lvl="1" algn="just">
              <a:lnSpc>
                <a:spcPct val="95000"/>
              </a:lnSpc>
              <a:defRPr/>
            </a:pPr>
            <a:r>
              <a:rPr lang="fr-CH" sz="1800" dirty="0" smtClean="0">
                <a:effectLst>
                  <a:outerShdw blurRad="38100" dist="38100" dir="2700000" algn="tl">
                    <a:srgbClr val="000000"/>
                  </a:outerShdw>
                </a:effectLst>
              </a:rPr>
              <a:t>1</a:t>
            </a:r>
            <a:r>
              <a:rPr lang="tr-TR" sz="1800" dirty="0" err="1" smtClean="0">
                <a:effectLst>
                  <a:outerShdw blurRad="38100" dist="38100" dir="2700000" algn="tl">
                    <a:srgbClr val="000000"/>
                  </a:outerShdw>
                </a:effectLst>
              </a:rPr>
              <a:t>nci</a:t>
            </a:r>
            <a:r>
              <a:rPr lang="tr-TR" sz="1800" dirty="0" smtClean="0">
                <a:effectLst>
                  <a:outerShdw blurRad="38100" dist="38100" dir="2700000" algn="tl">
                    <a:srgbClr val="000000"/>
                  </a:outerShdw>
                </a:effectLst>
              </a:rPr>
              <a:t> adım </a:t>
            </a:r>
            <a:r>
              <a:rPr lang="fr-CH" sz="1800" dirty="0" smtClean="0">
                <a:effectLst>
                  <a:outerShdw blurRad="38100" dist="38100" dir="2700000" algn="tl">
                    <a:srgbClr val="000000"/>
                  </a:outerShdw>
                </a:effectLst>
              </a:rPr>
              <a:t>= </a:t>
            </a:r>
            <a:r>
              <a:rPr lang="tr-TR" sz="1800" dirty="0" smtClean="0">
                <a:effectLst>
                  <a:outerShdw blurRad="38100" dist="38100" dir="2700000" algn="tl">
                    <a:srgbClr val="000000"/>
                  </a:outerShdw>
                </a:effectLst>
              </a:rPr>
              <a:t>Takibat</a:t>
            </a:r>
            <a:endParaRPr lang="fr-CH" sz="1800" dirty="0" smtClean="0">
              <a:effectLst>
                <a:outerShdw blurRad="38100" dist="38100" dir="2700000" algn="tl">
                  <a:srgbClr val="000000"/>
                </a:outerShdw>
              </a:effectLst>
            </a:endParaRPr>
          </a:p>
          <a:p>
            <a:pPr lvl="1" algn="just">
              <a:lnSpc>
                <a:spcPct val="95000"/>
              </a:lnSpc>
              <a:defRPr/>
            </a:pPr>
            <a:r>
              <a:rPr lang="fr-CH" sz="1800" dirty="0" smtClean="0">
                <a:effectLst>
                  <a:outerShdw blurRad="38100" dist="38100" dir="2700000" algn="tl">
                    <a:srgbClr val="000000"/>
                  </a:outerShdw>
                </a:effectLst>
              </a:rPr>
              <a:t>2</a:t>
            </a:r>
            <a:r>
              <a:rPr lang="tr-TR" sz="1800" dirty="0" err="1" smtClean="0">
                <a:effectLst>
                  <a:outerShdw blurRad="38100" dist="38100" dir="2700000" algn="tl">
                    <a:srgbClr val="000000"/>
                  </a:outerShdw>
                </a:effectLst>
              </a:rPr>
              <a:t>nci</a:t>
            </a:r>
            <a:r>
              <a:rPr lang="tr-TR" sz="1800" dirty="0" smtClean="0">
                <a:effectLst>
                  <a:outerShdw blurRad="38100" dist="38100" dir="2700000" algn="tl">
                    <a:srgbClr val="000000"/>
                  </a:outerShdw>
                </a:effectLst>
              </a:rPr>
              <a:t> adım</a:t>
            </a:r>
            <a:r>
              <a:rPr lang="fr-CH" sz="1800" dirty="0" smtClean="0">
                <a:effectLst>
                  <a:outerShdw blurRad="38100" dist="38100" dir="2700000" algn="tl">
                    <a:srgbClr val="000000"/>
                  </a:outerShdw>
                </a:effectLst>
              </a:rPr>
              <a:t> = </a:t>
            </a:r>
            <a:r>
              <a:rPr lang="tr-TR" sz="1800" dirty="0" smtClean="0">
                <a:effectLst>
                  <a:outerShdw blurRad="38100" dist="38100" dir="2700000" algn="tl">
                    <a:srgbClr val="000000"/>
                  </a:outerShdw>
                </a:effectLst>
              </a:rPr>
              <a:t>Ödeme talebi</a:t>
            </a:r>
            <a:endParaRPr lang="fr-CH" sz="1800" dirty="0" smtClean="0">
              <a:effectLst>
                <a:outerShdw blurRad="38100" dist="38100" dir="2700000" algn="tl">
                  <a:srgbClr val="000000"/>
                </a:outerShdw>
              </a:effectLst>
            </a:endParaRPr>
          </a:p>
          <a:p>
            <a:pPr algn="just">
              <a:lnSpc>
                <a:spcPct val="95000"/>
              </a:lnSpc>
              <a:spcBef>
                <a:spcPts val="1200"/>
              </a:spcBef>
              <a:defRPr/>
            </a:pPr>
            <a:r>
              <a:rPr lang="tr-TR" sz="2000" dirty="0" smtClean="0">
                <a:effectLst>
                  <a:outerShdw blurRad="38100" dist="38100" dir="2700000" algn="tl">
                    <a:srgbClr val="000000"/>
                  </a:outerShdw>
                </a:effectLst>
              </a:rPr>
              <a:t>Maruz kalınan mali kaybı ödenmemiş gümrük vergileri formunda belirtmek</a:t>
            </a:r>
            <a:r>
              <a:rPr lang="fr-CH" sz="2000" dirty="0" smtClean="0">
                <a:effectLst>
                  <a:outerShdw blurRad="38100" dist="38100" dir="2700000" algn="tl">
                    <a:srgbClr val="000000"/>
                  </a:outerShdw>
                </a:effectLst>
              </a:rPr>
              <a:t> = </a:t>
            </a:r>
            <a:r>
              <a:rPr lang="tr-TR" sz="2000" dirty="0" smtClean="0">
                <a:effectLst>
                  <a:outerShdw blurRad="38100" dist="38100" dir="2700000" algn="tl">
                    <a:srgbClr val="000000"/>
                  </a:outerShdw>
                </a:effectLst>
              </a:rPr>
              <a:t>gümrük borcu</a:t>
            </a:r>
            <a:endParaRPr lang="fr-CH" sz="2000" dirty="0" smtClean="0">
              <a:effectLst>
                <a:outerShdw blurRad="38100" dist="38100" dir="2700000" algn="tl">
                  <a:srgbClr val="000000"/>
                </a:outerShdw>
              </a:effectLst>
            </a:endParaRPr>
          </a:p>
          <a:p>
            <a:pPr algn="just">
              <a:lnSpc>
                <a:spcPct val="95000"/>
              </a:lnSpc>
              <a:defRPr/>
            </a:pPr>
            <a:endParaRPr lang="fr-CH" sz="2000" dirty="0" smtClean="0">
              <a:effectLst>
                <a:outerShdw blurRad="38100" dist="38100" dir="2700000" algn="tl">
                  <a:srgbClr val="000000"/>
                </a:outerShdw>
              </a:effectLst>
            </a:endParaRPr>
          </a:p>
        </p:txBody>
      </p:sp>
      <p:sp>
        <p:nvSpPr>
          <p:cNvPr id="6" name="Slide Number Placeholder 5"/>
          <p:cNvSpPr>
            <a:spLocks noGrp="1"/>
          </p:cNvSpPr>
          <p:nvPr>
            <p:ph type="sldNum" sz="quarter" idx="11"/>
          </p:nvPr>
        </p:nvSpPr>
        <p:spPr/>
        <p:txBody>
          <a:bodyPr/>
          <a:lstStyle/>
          <a:p>
            <a:pPr>
              <a:defRPr/>
            </a:pPr>
            <a:r>
              <a:rPr lang="en-US" smtClean="0"/>
              <a:t>Page </a:t>
            </a:r>
            <a:fld id="{B892CAD3-4D5A-431E-988A-D1D662FFB9B1}" type="slidenum">
              <a:rPr lang="en-US" smtClean="0"/>
              <a:pPr>
                <a:defRPr/>
              </a:pPr>
              <a:t>4</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descr="eu2007"/>
          <p:cNvPicPr>
            <a:picLocks noChangeAspect="1" noChangeArrowheads="1"/>
          </p:cNvPicPr>
          <p:nvPr/>
        </p:nvPicPr>
        <p:blipFill>
          <a:blip r:embed="rId3" cstate="print">
            <a:clrChange>
              <a:clrFrom>
                <a:srgbClr val="5B7995"/>
              </a:clrFrom>
              <a:clrTo>
                <a:srgbClr val="5B7995">
                  <a:alpha val="0"/>
                </a:srgbClr>
              </a:clrTo>
            </a:clrChange>
          </a:blip>
          <a:srcRect l="21649" t="14245" r="5258" b="23131"/>
          <a:stretch>
            <a:fillRect/>
          </a:stretch>
        </p:blipFill>
        <p:spPr bwMode="auto">
          <a:xfrm>
            <a:off x="469556" y="1427368"/>
            <a:ext cx="8289235" cy="5178287"/>
          </a:xfrm>
          <a:prstGeom prst="rect">
            <a:avLst/>
          </a:prstGeom>
          <a:noFill/>
          <a:ln w="9525">
            <a:noFill/>
            <a:miter lim="800000"/>
            <a:headEnd/>
            <a:tailEnd/>
          </a:ln>
        </p:spPr>
      </p:pic>
      <p:sp>
        <p:nvSpPr>
          <p:cNvPr id="79873" name="Rectangle 2"/>
          <p:cNvSpPr>
            <a:spLocks noGrp="1" noChangeArrowheads="1"/>
          </p:cNvSpPr>
          <p:nvPr>
            <p:ph type="title"/>
          </p:nvPr>
        </p:nvSpPr>
        <p:spPr>
          <a:xfrm>
            <a:off x="2215299" y="111510"/>
            <a:ext cx="6588976" cy="1168924"/>
          </a:xfrm>
        </p:spPr>
        <p:txBody>
          <a:bodyPr/>
          <a:lstStyle/>
          <a:p>
            <a:r>
              <a:rPr lang="fr-CH" sz="3000" dirty="0" smtClean="0">
                <a:effectLst/>
              </a:rPr>
              <a:t>TIR </a:t>
            </a:r>
            <a:r>
              <a:rPr lang="tr-TR" sz="3000" dirty="0" smtClean="0">
                <a:effectLst/>
              </a:rPr>
              <a:t>takibat </a:t>
            </a:r>
            <a:br>
              <a:rPr lang="tr-TR" sz="3000" dirty="0" smtClean="0">
                <a:effectLst/>
              </a:rPr>
            </a:br>
            <a:r>
              <a:rPr lang="tr-TR" sz="3000" dirty="0" smtClean="0">
                <a:effectLst/>
              </a:rPr>
              <a:t>Örnek</a:t>
            </a:r>
            <a:r>
              <a:rPr lang="fr-CH" sz="3000" dirty="0" smtClean="0">
                <a:effectLst/>
              </a:rPr>
              <a:t> 1: </a:t>
            </a:r>
            <a:r>
              <a:rPr lang="tr-TR" sz="3000" dirty="0" smtClean="0">
                <a:effectLst/>
              </a:rPr>
              <a:t>Hırsızlık</a:t>
            </a:r>
            <a:endParaRPr lang="en-GB" sz="3000" dirty="0" smtClean="0">
              <a:effectLst/>
            </a:endParaRPr>
          </a:p>
        </p:txBody>
      </p:sp>
      <p:grpSp>
        <p:nvGrpSpPr>
          <p:cNvPr id="2" name="Group 4"/>
          <p:cNvGrpSpPr>
            <a:grpSpLocks/>
          </p:cNvGrpSpPr>
          <p:nvPr/>
        </p:nvGrpSpPr>
        <p:grpSpPr bwMode="auto">
          <a:xfrm flipH="1">
            <a:off x="6074521" y="5974934"/>
            <a:ext cx="989212" cy="358775"/>
            <a:chOff x="2374" y="1979"/>
            <a:chExt cx="597" cy="226"/>
          </a:xfrm>
        </p:grpSpPr>
        <p:pic>
          <p:nvPicPr>
            <p:cNvPr id="79886" name="Picture 5" descr="IRU Truck 2 (2)"/>
            <p:cNvPicPr>
              <a:picLocks noChangeAspect="1" noChangeArrowheads="1"/>
            </p:cNvPicPr>
            <p:nvPr/>
          </p:nvPicPr>
          <p:blipFill>
            <a:blip r:embed="rId4" cstate="print">
              <a:lum bright="-18000" contrast="70000"/>
            </a:blip>
            <a:srcRect/>
            <a:stretch>
              <a:fillRect/>
            </a:stretch>
          </p:blipFill>
          <p:spPr bwMode="auto">
            <a:xfrm>
              <a:off x="2381" y="1979"/>
              <a:ext cx="590" cy="226"/>
            </a:xfrm>
            <a:prstGeom prst="rect">
              <a:avLst/>
            </a:prstGeom>
            <a:noFill/>
            <a:ln w="9525">
              <a:noFill/>
              <a:miter lim="800000"/>
              <a:headEnd/>
              <a:tailEnd/>
            </a:ln>
          </p:spPr>
        </p:pic>
        <p:pic>
          <p:nvPicPr>
            <p:cNvPr id="79887" name="Picture 6"/>
            <p:cNvPicPr>
              <a:picLocks noChangeAspect="1" noChangeArrowheads="1"/>
            </p:cNvPicPr>
            <p:nvPr/>
          </p:nvPicPr>
          <p:blipFill>
            <a:blip r:embed="rId5" cstate="print"/>
            <a:srcRect/>
            <a:stretch>
              <a:fillRect/>
            </a:stretch>
          </p:blipFill>
          <p:spPr bwMode="auto">
            <a:xfrm flipH="1">
              <a:off x="2374" y="2000"/>
              <a:ext cx="422" cy="91"/>
            </a:xfrm>
            <a:prstGeom prst="rect">
              <a:avLst/>
            </a:prstGeom>
            <a:noFill/>
            <a:ln w="9525">
              <a:noFill/>
              <a:miter lim="800000"/>
              <a:headEnd/>
              <a:tailEnd/>
            </a:ln>
          </p:spPr>
        </p:pic>
      </p:grpSp>
      <p:grpSp>
        <p:nvGrpSpPr>
          <p:cNvPr id="3" name="Group 7"/>
          <p:cNvGrpSpPr>
            <a:grpSpLocks/>
          </p:cNvGrpSpPr>
          <p:nvPr/>
        </p:nvGrpSpPr>
        <p:grpSpPr bwMode="auto">
          <a:xfrm rot="508450">
            <a:off x="2453814" y="3218577"/>
            <a:ext cx="2657475" cy="2330084"/>
            <a:chOff x="951" y="2441"/>
            <a:chExt cx="1814" cy="1050"/>
          </a:xfrm>
        </p:grpSpPr>
        <p:sp>
          <p:nvSpPr>
            <p:cNvPr id="79884" name="Rectangle 8"/>
            <p:cNvSpPr>
              <a:spLocks noChangeArrowheads="1"/>
            </p:cNvSpPr>
            <p:nvPr/>
          </p:nvSpPr>
          <p:spPr bwMode="auto">
            <a:xfrm rot="20893786">
              <a:off x="2022" y="2638"/>
              <a:ext cx="58" cy="85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113673" name="Text Box 9"/>
            <p:cNvSpPr txBox="1">
              <a:spLocks noChangeArrowheads="1"/>
            </p:cNvSpPr>
            <p:nvPr/>
          </p:nvSpPr>
          <p:spPr bwMode="auto">
            <a:xfrm rot="20893786">
              <a:off x="951" y="2441"/>
              <a:ext cx="1814" cy="201"/>
            </a:xfrm>
            <a:prstGeom prst="rect">
              <a:avLst/>
            </a:prstGeom>
            <a:solidFill>
              <a:srgbClr val="CCECFF"/>
            </a:solidFill>
            <a:ln w="9525">
              <a:solidFill>
                <a:schemeClr val="tx1"/>
              </a:solidFill>
              <a:miter lim="800000"/>
              <a:headEnd/>
              <a:tailEnd/>
            </a:ln>
            <a:effectLst/>
          </p:spPr>
          <p:txBody>
            <a:bodyPr>
              <a:spAutoFit/>
            </a:bodyPr>
            <a:lstStyle/>
            <a:p>
              <a:pPr algn="ctr">
                <a:spcBef>
                  <a:spcPct val="50000"/>
                </a:spcBef>
                <a:defRPr/>
              </a:pPr>
              <a:r>
                <a:rPr lang="tr-TR" sz="2300" dirty="0" smtClean="0">
                  <a:solidFill>
                    <a:schemeClr val="tx1"/>
                  </a:solidFill>
                  <a:effectLst>
                    <a:outerShdw blurRad="38100" dist="38100" dir="2700000" algn="tl">
                      <a:srgbClr val="FFFFFF"/>
                    </a:outerShdw>
                  </a:effectLst>
                </a:rPr>
                <a:t>İtalya’da hırsızlık</a:t>
              </a:r>
              <a:endParaRPr lang="en-GB" sz="2300" dirty="0">
                <a:solidFill>
                  <a:schemeClr val="tx1"/>
                </a:solidFill>
                <a:effectLst>
                  <a:outerShdw blurRad="38100" dist="38100" dir="2700000" algn="tl">
                    <a:srgbClr val="FFFFFF"/>
                  </a:outerShdw>
                </a:effectLst>
              </a:endParaRPr>
            </a:p>
          </p:txBody>
        </p:sp>
      </p:grpSp>
      <p:grpSp>
        <p:nvGrpSpPr>
          <p:cNvPr id="4" name="Group 13"/>
          <p:cNvGrpSpPr>
            <a:grpSpLocks/>
          </p:cNvGrpSpPr>
          <p:nvPr/>
        </p:nvGrpSpPr>
        <p:grpSpPr bwMode="auto">
          <a:xfrm rot="1469402">
            <a:off x="5777219" y="3454855"/>
            <a:ext cx="2659062" cy="2729031"/>
            <a:chOff x="1934" y="710"/>
            <a:chExt cx="1814" cy="1363"/>
          </a:xfrm>
        </p:grpSpPr>
        <p:sp>
          <p:nvSpPr>
            <p:cNvPr id="79880" name="Rectangle 14"/>
            <p:cNvSpPr>
              <a:spLocks noChangeArrowheads="1"/>
            </p:cNvSpPr>
            <p:nvPr/>
          </p:nvSpPr>
          <p:spPr bwMode="auto">
            <a:xfrm rot="20893786">
              <a:off x="2933" y="1220"/>
              <a:ext cx="58" cy="85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113679" name="Text Box 15"/>
            <p:cNvSpPr txBox="1">
              <a:spLocks noChangeArrowheads="1"/>
            </p:cNvSpPr>
            <p:nvPr/>
          </p:nvSpPr>
          <p:spPr bwMode="auto">
            <a:xfrm rot="20893786">
              <a:off x="1934" y="710"/>
              <a:ext cx="1814" cy="599"/>
            </a:xfrm>
            <a:prstGeom prst="rect">
              <a:avLst/>
            </a:prstGeom>
            <a:solidFill>
              <a:srgbClr val="CCECFF"/>
            </a:solidFill>
            <a:ln w="9525">
              <a:solidFill>
                <a:schemeClr val="tx1"/>
              </a:solidFill>
              <a:miter lim="800000"/>
              <a:headEnd/>
              <a:tailEnd/>
            </a:ln>
            <a:effectLst/>
          </p:spPr>
          <p:txBody>
            <a:bodyPr wrap="square">
              <a:spAutoFit/>
            </a:bodyPr>
            <a:lstStyle/>
            <a:p>
              <a:pPr algn="ctr">
                <a:spcBef>
                  <a:spcPct val="50000"/>
                </a:spcBef>
                <a:defRPr/>
              </a:pPr>
              <a:r>
                <a:rPr lang="tr-TR" dirty="0" smtClean="0">
                  <a:solidFill>
                    <a:schemeClr val="tx1"/>
                  </a:solidFill>
                  <a:effectLst>
                    <a:outerShdw blurRad="38100" dist="38100" dir="2700000" algn="tl">
                      <a:srgbClr val="FFFFFF"/>
                    </a:outerShdw>
                  </a:effectLst>
                </a:rPr>
                <a:t>Türkiye’de gerekli işlemler gerçekleşmiş</a:t>
              </a:r>
              <a:endParaRPr lang="en-GB" dirty="0">
                <a:solidFill>
                  <a:schemeClr val="tx1"/>
                </a:solidFill>
                <a:effectLst>
                  <a:outerShdw blurRad="38100" dist="38100" dir="2700000" algn="tl">
                    <a:srgbClr val="FFFFFF"/>
                  </a:outerShdw>
                </a:effectLst>
              </a:endParaRPr>
            </a:p>
          </p:txBody>
        </p:sp>
      </p:grpSp>
      <p:sp>
        <p:nvSpPr>
          <p:cNvPr id="113680" name="Text Box 16"/>
          <p:cNvSpPr txBox="1">
            <a:spLocks noChangeArrowheads="1"/>
          </p:cNvSpPr>
          <p:nvPr/>
        </p:nvSpPr>
        <p:spPr bwMode="auto">
          <a:xfrm>
            <a:off x="3282110" y="4134800"/>
            <a:ext cx="1022677" cy="1569660"/>
          </a:xfrm>
          <a:prstGeom prst="rect">
            <a:avLst/>
          </a:prstGeom>
          <a:noFill/>
          <a:ln w="9525">
            <a:noFill/>
            <a:miter lim="800000"/>
            <a:headEnd/>
            <a:tailEnd/>
          </a:ln>
          <a:effectLst/>
        </p:spPr>
        <p:txBody>
          <a:bodyPr wrap="square">
            <a:spAutoFit/>
          </a:bodyPr>
          <a:lstStyle/>
          <a:p>
            <a:pPr>
              <a:spcBef>
                <a:spcPct val="50000"/>
              </a:spcBef>
              <a:defRPr/>
            </a:pPr>
            <a:r>
              <a:rPr lang="en-GB" sz="9600" dirty="0">
                <a:solidFill>
                  <a:srgbClr val="FF0000"/>
                </a:solidFill>
                <a:effectLst>
                  <a:outerShdw blurRad="38100" dist="38100" dir="2700000" algn="tl">
                    <a:srgbClr val="000000"/>
                  </a:outerShdw>
                </a:effectLst>
              </a:rPr>
              <a:t>?</a:t>
            </a:r>
          </a:p>
        </p:txBody>
      </p:sp>
      <p:cxnSp>
        <p:nvCxnSpPr>
          <p:cNvPr id="19" name="Straight Arrow Connector 18"/>
          <p:cNvCxnSpPr>
            <a:stCxn id="79884" idx="3"/>
          </p:cNvCxnSpPr>
          <p:nvPr/>
        </p:nvCxnSpPr>
        <p:spPr bwMode="auto">
          <a:xfrm>
            <a:off x="4072114" y="4638825"/>
            <a:ext cx="2513059" cy="1324191"/>
          </a:xfrm>
          <a:prstGeom prst="straightConnector1">
            <a:avLst/>
          </a:prstGeom>
          <a:gradFill rotWithShape="1">
            <a:gsLst>
              <a:gs pos="0">
                <a:srgbClr val="CCFFFF"/>
              </a:gs>
              <a:gs pos="100000">
                <a:schemeClr val="bg1"/>
              </a:gs>
            </a:gsLst>
            <a:lin ang="5400000" scaled="1"/>
          </a:gradFill>
          <a:ln w="9525" cap="flat" cmpd="sng" algn="ctr">
            <a:noFill/>
            <a:prstDash val="solid"/>
            <a:round/>
            <a:headEnd type="none" w="med" len="med"/>
            <a:tailEnd type="arrow"/>
          </a:ln>
          <a:effectLst>
            <a:outerShdw dist="35921" dir="2700000" algn="ctr" rotWithShape="0">
              <a:schemeClr val="tx2"/>
            </a:outerShdw>
          </a:effectLst>
        </p:spPr>
      </p:cxnSp>
      <p:sp>
        <p:nvSpPr>
          <p:cNvPr id="18" name="Slide Number Placeholder 17"/>
          <p:cNvSpPr>
            <a:spLocks noGrp="1"/>
          </p:cNvSpPr>
          <p:nvPr>
            <p:ph type="sldNum" sz="quarter" idx="11"/>
          </p:nvPr>
        </p:nvSpPr>
        <p:spPr/>
        <p:txBody>
          <a:bodyPr/>
          <a:lstStyle/>
          <a:p>
            <a:pPr>
              <a:defRPr/>
            </a:pPr>
            <a:r>
              <a:rPr lang="en-US" smtClean="0"/>
              <a:t>Page </a:t>
            </a:r>
            <a:fld id="{B892CAD3-4D5A-431E-988A-D1D662FFB9B1}" type="slidenum">
              <a:rPr lang="en-US" smtClean="0"/>
              <a:pPr>
                <a:defRPr/>
              </a:pPr>
              <a:t>5</a:t>
            </a:fld>
            <a:endParaRPr lang="en-US"/>
          </a:p>
        </p:txBody>
      </p:sp>
      <p:sp>
        <p:nvSpPr>
          <p:cNvPr id="21"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3000" fill="hold"/>
                                        <p:tgtEl>
                                          <p:spTgt spid="2"/>
                                        </p:tgtEl>
                                        <p:attrNameLst>
                                          <p:attrName>ppt_x</p:attrName>
                                        </p:attrNameLst>
                                      </p:cBhvr>
                                      <p:tavLst>
                                        <p:tav tm="0">
                                          <p:val>
                                            <p:strVal val="1+#ppt_w/2"/>
                                          </p:val>
                                        </p:tav>
                                        <p:tav tm="100000">
                                          <p:val>
                                            <p:strVal val="#ppt_x"/>
                                          </p:val>
                                        </p:tav>
                                      </p:tavLst>
                                    </p:anim>
                                    <p:anim calcmode="lin" valueType="num">
                                      <p:cBhvr additive="base">
                                        <p:cTn id="13" dur="3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0.04896 0.05857 C -0.13698 0.00556 -0.22482 -0.04722 -0.25989 -0.06828 " pathEditMode="relative" ptsTypes="aA">
                                      <p:cBhvr>
                                        <p:cTn id="17" dur="2000" fill="hold"/>
                                        <p:tgtEl>
                                          <p:spTgt spid="2"/>
                                        </p:tgtEl>
                                        <p:attrNameLst>
                                          <p:attrName>ppt_x</p:attrName>
                                          <p:attrName>ppt_y</p:attrName>
                                        </p:attrNameLst>
                                      </p:cBhvr>
                                    </p:animMotion>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000" fill="hold"/>
                                        <p:tgtEl>
                                          <p:spTgt spid="3"/>
                                        </p:tgtEl>
                                        <p:attrNameLst>
                                          <p:attrName>ppt_x</p:attrName>
                                        </p:attrNameLst>
                                      </p:cBhvr>
                                      <p:tavLst>
                                        <p:tav tm="0">
                                          <p:val>
                                            <p:strVal val="#ppt_x"/>
                                          </p:val>
                                        </p:tav>
                                        <p:tav tm="100000">
                                          <p:val>
                                            <p:strVal val="#ppt_x"/>
                                          </p:val>
                                        </p:tav>
                                      </p:tavLst>
                                    </p:anim>
                                    <p:anim calcmode="lin" valueType="num">
                                      <p:cBhvr additive="base">
                                        <p:cTn id="23"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13680"/>
                                        </p:tgtEl>
                                        <p:attrNameLst>
                                          <p:attrName>style.visibility</p:attrName>
                                        </p:attrNameLst>
                                      </p:cBhvr>
                                      <p:to>
                                        <p:strVal val="visible"/>
                                      </p:to>
                                    </p:set>
                                    <p:anim calcmode="lin" valueType="num">
                                      <p:cBhvr additive="base">
                                        <p:cTn id="28" dur="500" fill="hold"/>
                                        <p:tgtEl>
                                          <p:spTgt spid="113680"/>
                                        </p:tgtEl>
                                        <p:attrNameLst>
                                          <p:attrName>ppt_x</p:attrName>
                                        </p:attrNameLst>
                                      </p:cBhvr>
                                      <p:tavLst>
                                        <p:tav tm="0">
                                          <p:val>
                                            <p:strVal val="#ppt_x"/>
                                          </p:val>
                                        </p:tav>
                                        <p:tav tm="100000">
                                          <p:val>
                                            <p:strVal val="#ppt_x"/>
                                          </p:val>
                                        </p:tav>
                                      </p:tavLst>
                                    </p:anim>
                                    <p:anim calcmode="lin" valueType="num">
                                      <p:cBhvr additive="base">
                                        <p:cTn id="29" dur="500" fill="hold"/>
                                        <p:tgtEl>
                                          <p:spTgt spid="1136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700213" y="241300"/>
            <a:ext cx="7104062" cy="914400"/>
          </a:xfrm>
        </p:spPr>
        <p:txBody>
          <a:bodyPr/>
          <a:lstStyle/>
          <a:p>
            <a:pPr>
              <a:defRPr/>
            </a:pPr>
            <a:r>
              <a:rPr lang="tr-TR" dirty="0" smtClean="0">
                <a:effectLst>
                  <a:outerShdw blurRad="38100" dist="38100" dir="2700000" algn="tl">
                    <a:srgbClr val="000000"/>
                  </a:outerShdw>
                </a:effectLst>
              </a:rPr>
              <a:t>Örnek Durum</a:t>
            </a:r>
            <a:r>
              <a:rPr lang="fr-CH" dirty="0" smtClean="0">
                <a:effectLst>
                  <a:outerShdw blurRad="38100" dist="38100" dir="2700000" algn="tl">
                    <a:srgbClr val="000000"/>
                  </a:outerShdw>
                </a:effectLst>
              </a:rPr>
              <a:t>: </a:t>
            </a:r>
            <a:r>
              <a:rPr lang="tr-TR" dirty="0" smtClean="0">
                <a:effectLst>
                  <a:outerShdw blurRad="38100" dist="38100" dir="2700000" algn="tl">
                    <a:srgbClr val="000000"/>
                  </a:outerShdw>
                </a:effectLst>
              </a:rPr>
              <a:t>hırsızlık </a:t>
            </a:r>
            <a:r>
              <a:rPr lang="fr-CH" dirty="0" smtClean="0">
                <a:effectLst>
                  <a:outerShdw blurRad="38100" dist="38100" dir="2700000" algn="tl">
                    <a:srgbClr val="000000"/>
                  </a:outerShdw>
                </a:effectLst>
              </a:rPr>
              <a:t> </a:t>
            </a:r>
            <a:endParaRPr lang="en-US" dirty="0" smtClean="0">
              <a:effectLst>
                <a:outerShdw blurRad="38100" dist="38100" dir="2700000" algn="tl">
                  <a:srgbClr val="000000"/>
                </a:outerShdw>
              </a:effectLst>
            </a:endParaRPr>
          </a:p>
        </p:txBody>
      </p:sp>
      <p:sp>
        <p:nvSpPr>
          <p:cNvPr id="132099" name="Rectangle 3"/>
          <p:cNvSpPr>
            <a:spLocks noGrp="1" noChangeArrowheads="1"/>
          </p:cNvSpPr>
          <p:nvPr>
            <p:ph type="body" idx="1"/>
          </p:nvPr>
        </p:nvSpPr>
        <p:spPr/>
        <p:txBody>
          <a:bodyPr/>
          <a:lstStyle/>
          <a:p>
            <a:pPr algn="just">
              <a:lnSpc>
                <a:spcPct val="95000"/>
              </a:lnSpc>
              <a:defRPr/>
            </a:pPr>
            <a:r>
              <a:rPr lang="tr-TR" sz="2200" dirty="0" smtClean="0">
                <a:effectLst>
                  <a:outerShdw blurRad="38100" dist="38100" dir="2700000" algn="tl">
                    <a:srgbClr val="000000"/>
                  </a:outerShdw>
                </a:effectLst>
              </a:rPr>
              <a:t>Karne hamili Gümrük makamlarını mümkün olan en kısa sürede bilgilendirmelidir. Karne hamili çalınan eşyanın türü ve miktarının açıkça yer aldığı bir rapor tutturmalı ve bunları TIR karnesi üzerinde Gümrük mühürleri ile belirtmelidir: Tutanak sayfası</a:t>
            </a:r>
            <a:endParaRPr lang="fr-CH" sz="1800" dirty="0" smtClean="0">
              <a:effectLst>
                <a:outerShdw blurRad="38100" dist="38100" dir="2700000" algn="tl">
                  <a:srgbClr val="000000"/>
                </a:outerShdw>
              </a:effectLst>
            </a:endParaRPr>
          </a:p>
          <a:p>
            <a:pPr algn="just">
              <a:lnSpc>
                <a:spcPct val="95000"/>
              </a:lnSpc>
              <a:defRPr/>
            </a:pPr>
            <a:r>
              <a:rPr lang="tr-TR" sz="2200" dirty="0" smtClean="0">
                <a:effectLst>
                  <a:outerShdw blurRad="38100" dist="38100" dir="2700000" algn="tl">
                    <a:srgbClr val="000000"/>
                  </a:outerShdw>
                </a:effectLst>
              </a:rPr>
              <a:t>Eğer gerekliyse, karne hamili Gümrük makamlarından taşımanın devam edebilmesi için yeni gümrük mühürleri talep edebilir.</a:t>
            </a:r>
            <a:endParaRPr lang="fr-CH" sz="2200" dirty="0" smtClean="0">
              <a:effectLst>
                <a:outerShdw blurRad="38100" dist="38100" dir="2700000" algn="tl">
                  <a:srgbClr val="000000"/>
                </a:outerShdw>
              </a:effectLst>
            </a:endParaRPr>
          </a:p>
          <a:p>
            <a:pPr algn="just">
              <a:lnSpc>
                <a:spcPct val="95000"/>
              </a:lnSpc>
              <a:buFont typeface="Wingdings" pitchFamily="2" charset="2"/>
              <a:buNone/>
              <a:defRPr/>
            </a:pPr>
            <a:endParaRPr lang="fr-CH" sz="800" dirty="0" smtClean="0">
              <a:effectLst>
                <a:outerShdw blurRad="38100" dist="38100" dir="2700000" algn="tl">
                  <a:srgbClr val="000000"/>
                </a:outerShdw>
              </a:effectLst>
            </a:endParaRPr>
          </a:p>
          <a:p>
            <a:pPr algn="just">
              <a:lnSpc>
                <a:spcPct val="95000"/>
              </a:lnSpc>
              <a:defRPr/>
            </a:pPr>
            <a:r>
              <a:rPr lang="tr-TR" sz="2200" dirty="0" smtClean="0">
                <a:effectLst>
                  <a:outerShdw blurRad="38100" dist="38100" dir="2700000" algn="tl">
                    <a:srgbClr val="000000"/>
                  </a:outerShdw>
                </a:effectLst>
              </a:rPr>
              <a:t>Kefil Kuruluşu (TOBB) hırsızlık hakkında hemen bilgilendirmelidir. (kayıp bildirim formu) ve hırsızlığa ilişkin tüm belgeleri sunmalıdır.</a:t>
            </a:r>
            <a:r>
              <a:rPr lang="fr-CH" sz="2200" dirty="0" smtClean="0">
                <a:effectLst>
                  <a:outerShdw blurRad="38100" dist="38100" dir="2700000" algn="tl">
                    <a:srgbClr val="000000"/>
                  </a:outerShdw>
                </a:effectLst>
              </a:rPr>
              <a:t> (</a:t>
            </a:r>
            <a:r>
              <a:rPr lang="tr-TR" sz="2200" dirty="0" smtClean="0">
                <a:effectLst>
                  <a:outerShdw blurRad="38100" dist="38100" dir="2700000" algn="tl">
                    <a:srgbClr val="000000"/>
                  </a:outerShdw>
                </a:effectLst>
              </a:rPr>
              <a:t>Karne Hamili El Kitabı</a:t>
            </a:r>
            <a:r>
              <a:rPr lang="fr-CH" sz="2200" dirty="0" smtClean="0">
                <a:effectLst>
                  <a:outerShdw blurRad="38100" dist="38100" dir="2700000" algn="tl">
                    <a:srgbClr val="000000"/>
                  </a:outerShdw>
                </a:effectLst>
              </a:rPr>
              <a:t>)</a:t>
            </a:r>
            <a:endParaRPr lang="fr-CH" sz="800" dirty="0" smtClean="0">
              <a:effectLst>
                <a:outerShdw blurRad="38100" dist="38100" dir="2700000" algn="tl">
                  <a:srgbClr val="000000"/>
                </a:outerShdw>
              </a:effectLst>
            </a:endParaRPr>
          </a:p>
          <a:p>
            <a:pPr algn="just">
              <a:lnSpc>
                <a:spcPct val="95000"/>
              </a:lnSpc>
              <a:buFont typeface="Wingdings" pitchFamily="2" charset="2"/>
              <a:buNone/>
              <a:defRPr/>
            </a:pPr>
            <a:endParaRPr lang="fr-CH" sz="800" dirty="0" smtClean="0">
              <a:effectLst>
                <a:outerShdw blurRad="38100" dist="38100" dir="2700000" algn="tl">
                  <a:srgbClr val="000000"/>
                </a:outerShdw>
              </a:effectLst>
            </a:endParaRPr>
          </a:p>
          <a:p>
            <a:pPr algn="just">
              <a:lnSpc>
                <a:spcPct val="95000"/>
              </a:lnSpc>
              <a:defRPr/>
            </a:pPr>
            <a:r>
              <a:rPr lang="tr-TR" sz="2200" dirty="0" smtClean="0">
                <a:effectLst>
                  <a:outerShdw blurRad="38100" dist="38100" dir="2700000" algn="tl">
                    <a:srgbClr val="000000"/>
                  </a:outerShdw>
                </a:effectLst>
              </a:rPr>
              <a:t>Kullanılmış TIR karnesi ve beraberindeki resmi ve ticari belgelerin kopyalarını saklamalıdır. </a:t>
            </a:r>
            <a:endParaRPr lang="fr-CH" sz="2200" dirty="0" smtClean="0">
              <a:effectLst>
                <a:outerShdw blurRad="38100" dist="38100" dir="2700000" algn="tl">
                  <a:srgbClr val="000000"/>
                </a:outerShdw>
              </a:effectLst>
            </a:endParaRPr>
          </a:p>
          <a:p>
            <a:pPr algn="just">
              <a:lnSpc>
                <a:spcPct val="95000"/>
              </a:lnSpc>
              <a:defRPr/>
            </a:pPr>
            <a:r>
              <a:rPr lang="tr-TR" sz="2200" dirty="0" smtClean="0">
                <a:effectLst>
                  <a:outerShdw blurRad="38100" dist="38100" dir="2700000" algn="tl">
                    <a:srgbClr val="000000"/>
                  </a:outerShdw>
                </a:effectLst>
              </a:rPr>
              <a:t>Talep edilen gümrük vergi ve resimlerini ödemelidir. Uygun olan durumlarda Garanti Zincirinden geri ödeme yapılır.</a:t>
            </a:r>
            <a:endParaRPr lang="fr-CH" sz="2200" dirty="0" smtClean="0">
              <a:effectLst>
                <a:outerShdw blurRad="38100" dist="38100" dir="2700000" algn="tl">
                  <a:srgbClr val="000000"/>
                </a:outerShdw>
              </a:effectLst>
            </a:endParaRPr>
          </a:p>
          <a:p>
            <a:pPr algn="just">
              <a:lnSpc>
                <a:spcPct val="95000"/>
              </a:lnSpc>
              <a:buFont typeface="Wingdings" pitchFamily="2" charset="2"/>
              <a:buNone/>
              <a:defRPr/>
            </a:pPr>
            <a:endParaRPr lang="fr-CH" sz="200" dirty="0" smtClean="0">
              <a:effectLst>
                <a:outerShdw blurRad="38100" dist="38100" dir="2700000" algn="tl">
                  <a:srgbClr val="000000"/>
                </a:outerShdw>
              </a:effectLst>
            </a:endParaRPr>
          </a:p>
        </p:txBody>
      </p:sp>
      <p:sp>
        <p:nvSpPr>
          <p:cNvPr id="6" name="Slide Number Placeholder 5"/>
          <p:cNvSpPr>
            <a:spLocks noGrp="1"/>
          </p:cNvSpPr>
          <p:nvPr>
            <p:ph type="sldNum" sz="quarter" idx="11"/>
          </p:nvPr>
        </p:nvSpPr>
        <p:spPr/>
        <p:txBody>
          <a:bodyPr/>
          <a:lstStyle/>
          <a:p>
            <a:pPr>
              <a:defRPr/>
            </a:pPr>
            <a:r>
              <a:rPr lang="en-US" smtClean="0"/>
              <a:t>Page </a:t>
            </a:r>
            <a:fld id="{B892CAD3-4D5A-431E-988A-D1D662FFB9B1}" type="slidenum">
              <a:rPr lang="en-US" smtClean="0"/>
              <a:pPr>
                <a:defRPr/>
              </a:pPr>
              <a:t>6</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p:nvPr>
        </p:nvSpPr>
        <p:spPr>
          <a:xfrm>
            <a:off x="1744816" y="200718"/>
            <a:ext cx="7443787" cy="914400"/>
          </a:xfrm>
        </p:spPr>
        <p:txBody>
          <a:bodyPr/>
          <a:lstStyle/>
          <a:p>
            <a:r>
              <a:rPr lang="fr-CH" sz="3000" dirty="0" smtClean="0">
                <a:effectLst/>
              </a:rPr>
              <a:t>TIR </a:t>
            </a:r>
            <a:r>
              <a:rPr lang="tr-TR" sz="3000" dirty="0" smtClean="0">
                <a:effectLst/>
              </a:rPr>
              <a:t>takibat </a:t>
            </a:r>
            <a:br>
              <a:rPr lang="tr-TR" sz="3000" dirty="0" smtClean="0">
                <a:effectLst/>
              </a:rPr>
            </a:br>
            <a:r>
              <a:rPr lang="tr-TR" sz="3000" dirty="0" smtClean="0">
                <a:effectLst/>
              </a:rPr>
              <a:t>Örnek</a:t>
            </a:r>
            <a:r>
              <a:rPr lang="fr-CH" sz="3000" dirty="0" smtClean="0">
                <a:effectLst/>
              </a:rPr>
              <a:t> </a:t>
            </a:r>
            <a:r>
              <a:rPr lang="tr-TR" sz="3000" dirty="0" smtClean="0">
                <a:effectLst/>
              </a:rPr>
              <a:t>2</a:t>
            </a:r>
            <a:r>
              <a:rPr lang="fr-CH" sz="3000" dirty="0" smtClean="0">
                <a:effectLst/>
              </a:rPr>
              <a:t>: </a:t>
            </a:r>
            <a:r>
              <a:rPr lang="tr-TR" sz="3000" dirty="0" smtClean="0">
                <a:effectLst/>
              </a:rPr>
              <a:t>Beyannamede tutarsızlık</a:t>
            </a:r>
            <a:endParaRPr lang="en-GB" sz="3000" dirty="0" smtClean="0">
              <a:effectLst/>
            </a:endParaRPr>
          </a:p>
        </p:txBody>
      </p:sp>
      <p:pic>
        <p:nvPicPr>
          <p:cNvPr id="79874" name="Picture 3" descr="eu2007"/>
          <p:cNvPicPr>
            <a:picLocks noChangeAspect="1" noChangeArrowheads="1"/>
          </p:cNvPicPr>
          <p:nvPr/>
        </p:nvPicPr>
        <p:blipFill>
          <a:blip r:embed="rId3" cstate="print">
            <a:clrChange>
              <a:clrFrom>
                <a:srgbClr val="5B7995"/>
              </a:clrFrom>
              <a:clrTo>
                <a:srgbClr val="5B7995">
                  <a:alpha val="0"/>
                </a:srgbClr>
              </a:clrTo>
            </a:clrChange>
          </a:blip>
          <a:srcRect l="21649" t="14245" r="5258" b="23131"/>
          <a:stretch>
            <a:fillRect/>
          </a:stretch>
        </p:blipFill>
        <p:spPr bwMode="auto">
          <a:xfrm>
            <a:off x="447254" y="1371613"/>
            <a:ext cx="8289235" cy="5178287"/>
          </a:xfrm>
          <a:prstGeom prst="rect">
            <a:avLst/>
          </a:prstGeom>
          <a:noFill/>
          <a:ln w="9525">
            <a:noFill/>
            <a:miter lim="800000"/>
            <a:headEnd/>
            <a:tailEnd/>
          </a:ln>
        </p:spPr>
      </p:pic>
      <p:grpSp>
        <p:nvGrpSpPr>
          <p:cNvPr id="2" name="Group 4"/>
          <p:cNvGrpSpPr>
            <a:grpSpLocks/>
          </p:cNvGrpSpPr>
          <p:nvPr/>
        </p:nvGrpSpPr>
        <p:grpSpPr bwMode="auto">
          <a:xfrm rot="618168">
            <a:off x="4463084" y="3674963"/>
            <a:ext cx="1006891" cy="432741"/>
            <a:chOff x="2248" y="1979"/>
            <a:chExt cx="723" cy="263"/>
          </a:xfrm>
        </p:grpSpPr>
        <p:pic>
          <p:nvPicPr>
            <p:cNvPr id="79886" name="Picture 5" descr="IRU Truck 2 (2)"/>
            <p:cNvPicPr>
              <a:picLocks noChangeAspect="1" noChangeArrowheads="1"/>
            </p:cNvPicPr>
            <p:nvPr/>
          </p:nvPicPr>
          <p:blipFill>
            <a:blip r:embed="rId4" cstate="print">
              <a:lum bright="-18000" contrast="70000"/>
            </a:blip>
            <a:srcRect/>
            <a:stretch>
              <a:fillRect/>
            </a:stretch>
          </p:blipFill>
          <p:spPr bwMode="auto">
            <a:xfrm>
              <a:off x="2248" y="1979"/>
              <a:ext cx="723" cy="263"/>
            </a:xfrm>
            <a:prstGeom prst="rect">
              <a:avLst/>
            </a:prstGeom>
            <a:noFill/>
            <a:ln w="9525">
              <a:noFill/>
              <a:miter lim="800000"/>
              <a:headEnd/>
              <a:tailEnd/>
            </a:ln>
          </p:spPr>
        </p:pic>
        <p:pic>
          <p:nvPicPr>
            <p:cNvPr id="79887" name="Picture 6"/>
            <p:cNvPicPr>
              <a:picLocks noChangeAspect="1" noChangeArrowheads="1"/>
            </p:cNvPicPr>
            <p:nvPr/>
          </p:nvPicPr>
          <p:blipFill>
            <a:blip r:embed="rId5" cstate="print"/>
            <a:srcRect/>
            <a:stretch>
              <a:fillRect/>
            </a:stretch>
          </p:blipFill>
          <p:spPr bwMode="auto">
            <a:xfrm>
              <a:off x="2278" y="2008"/>
              <a:ext cx="514" cy="85"/>
            </a:xfrm>
            <a:prstGeom prst="rect">
              <a:avLst/>
            </a:prstGeom>
            <a:noFill/>
            <a:ln w="9525">
              <a:noFill/>
              <a:miter lim="800000"/>
              <a:headEnd/>
              <a:tailEnd/>
            </a:ln>
          </p:spPr>
        </p:pic>
      </p:grpSp>
      <p:sp>
        <p:nvSpPr>
          <p:cNvPr id="113673" name="Text Box 9"/>
          <p:cNvSpPr txBox="1">
            <a:spLocks noChangeArrowheads="1"/>
          </p:cNvSpPr>
          <p:nvPr/>
        </p:nvSpPr>
        <p:spPr bwMode="auto">
          <a:xfrm>
            <a:off x="3193572" y="2606260"/>
            <a:ext cx="2657475" cy="707886"/>
          </a:xfrm>
          <a:prstGeom prst="rect">
            <a:avLst/>
          </a:prstGeom>
          <a:solidFill>
            <a:srgbClr val="CCECFF"/>
          </a:solidFill>
          <a:ln w="9525">
            <a:solidFill>
              <a:schemeClr val="tx1"/>
            </a:solidFill>
            <a:miter lim="800000"/>
            <a:headEnd/>
            <a:tailEnd/>
          </a:ln>
          <a:effectLst/>
        </p:spPr>
        <p:txBody>
          <a:bodyPr>
            <a:spAutoFit/>
          </a:bodyPr>
          <a:lstStyle/>
          <a:p>
            <a:pPr algn="ctr">
              <a:spcBef>
                <a:spcPct val="50000"/>
              </a:spcBef>
              <a:defRPr/>
            </a:pPr>
            <a:r>
              <a:rPr lang="tr-TR" sz="2000" dirty="0" smtClean="0">
                <a:solidFill>
                  <a:schemeClr val="tx1"/>
                </a:solidFill>
                <a:effectLst>
                  <a:outerShdw blurRad="38100" dist="38100" dir="2700000" algn="tl">
                    <a:srgbClr val="FFFFFF"/>
                  </a:outerShdw>
                </a:effectLst>
              </a:rPr>
              <a:t>Polonya’da gerekli işlemler gerçekleşmiş</a:t>
            </a:r>
            <a:endParaRPr lang="en-GB" sz="2000" dirty="0">
              <a:solidFill>
                <a:schemeClr val="tx1"/>
              </a:solidFill>
              <a:effectLst>
                <a:outerShdw blurRad="38100" dist="38100" dir="2700000" algn="tl">
                  <a:srgbClr val="FFFFFF"/>
                </a:outerShdw>
              </a:effectLst>
            </a:endParaRPr>
          </a:p>
        </p:txBody>
      </p:sp>
      <p:grpSp>
        <p:nvGrpSpPr>
          <p:cNvPr id="3" name="Group 13"/>
          <p:cNvGrpSpPr>
            <a:grpSpLocks/>
          </p:cNvGrpSpPr>
          <p:nvPr/>
        </p:nvGrpSpPr>
        <p:grpSpPr bwMode="auto">
          <a:xfrm rot="1469402">
            <a:off x="5747546" y="3106731"/>
            <a:ext cx="2330285" cy="2833581"/>
            <a:chOff x="1679" y="1015"/>
            <a:chExt cx="1814" cy="1503"/>
          </a:xfrm>
        </p:grpSpPr>
        <p:sp>
          <p:nvSpPr>
            <p:cNvPr id="79880" name="Rectangle 14"/>
            <p:cNvSpPr>
              <a:spLocks noChangeArrowheads="1"/>
            </p:cNvSpPr>
            <p:nvPr/>
          </p:nvSpPr>
          <p:spPr bwMode="auto">
            <a:xfrm rot="-706214">
              <a:off x="2700" y="1665"/>
              <a:ext cx="58" cy="853"/>
            </a:xfrm>
            <a:prstGeom prst="rect">
              <a:avLst/>
            </a:prstGeom>
            <a:solidFill>
              <a:srgbClr val="CCECFF"/>
            </a:solidFill>
            <a:ln w="9525">
              <a:solidFill>
                <a:schemeClr val="tx1"/>
              </a:solidFill>
              <a:miter lim="800000"/>
              <a:headEnd/>
              <a:tailEnd/>
            </a:ln>
          </p:spPr>
          <p:txBody>
            <a:bodyPr wrap="none" anchor="ctr"/>
            <a:lstStyle/>
            <a:p>
              <a:endParaRPr lang="en-GB"/>
            </a:p>
          </p:txBody>
        </p:sp>
        <p:sp>
          <p:nvSpPr>
            <p:cNvPr id="113679" name="Text Box 15"/>
            <p:cNvSpPr txBox="1">
              <a:spLocks noChangeArrowheads="1"/>
            </p:cNvSpPr>
            <p:nvPr/>
          </p:nvSpPr>
          <p:spPr bwMode="auto">
            <a:xfrm rot="20893786">
              <a:off x="1679" y="1015"/>
              <a:ext cx="1814" cy="1224"/>
            </a:xfrm>
            <a:prstGeom prst="rect">
              <a:avLst/>
            </a:prstGeom>
            <a:solidFill>
              <a:srgbClr val="CCECFF"/>
            </a:solidFill>
            <a:ln w="9525">
              <a:solidFill>
                <a:schemeClr val="tx1"/>
              </a:solidFill>
              <a:miter lim="800000"/>
              <a:headEnd/>
              <a:tailEnd/>
            </a:ln>
            <a:effectLst/>
          </p:spPr>
          <p:txBody>
            <a:bodyPr wrap="square">
              <a:spAutoFit/>
            </a:bodyPr>
            <a:lstStyle/>
            <a:p>
              <a:pPr algn="ctr">
                <a:spcBef>
                  <a:spcPct val="50000"/>
                </a:spcBef>
                <a:defRPr/>
              </a:pPr>
              <a:r>
                <a:rPr lang="tr-TR" dirty="0" smtClean="0">
                  <a:solidFill>
                    <a:schemeClr val="tx1"/>
                  </a:solidFill>
                  <a:effectLst>
                    <a:outerShdw blurRad="38100" dist="38100" dir="2700000" algn="tl">
                      <a:srgbClr val="FFFFFF"/>
                    </a:outerShdw>
                  </a:effectLst>
                </a:rPr>
                <a:t>Türkiye varış noktasında fiziksel kontrol yapıldı beyan edilen eşyadan farklı çıktı</a:t>
              </a:r>
              <a:endParaRPr lang="en-GB" dirty="0">
                <a:solidFill>
                  <a:schemeClr val="tx1"/>
                </a:solidFill>
                <a:effectLst>
                  <a:outerShdw blurRad="38100" dist="38100" dir="2700000" algn="tl">
                    <a:srgbClr val="FFFFFF"/>
                  </a:outerShdw>
                </a:effectLst>
              </a:endParaRPr>
            </a:p>
          </p:txBody>
        </p:sp>
      </p:grpSp>
      <p:sp>
        <p:nvSpPr>
          <p:cNvPr id="113680" name="Text Box 16"/>
          <p:cNvSpPr txBox="1">
            <a:spLocks noChangeArrowheads="1"/>
          </p:cNvSpPr>
          <p:nvPr/>
        </p:nvSpPr>
        <p:spPr bwMode="auto">
          <a:xfrm>
            <a:off x="6559986" y="5009697"/>
            <a:ext cx="1022677" cy="1569660"/>
          </a:xfrm>
          <a:prstGeom prst="rect">
            <a:avLst/>
          </a:prstGeom>
          <a:noFill/>
          <a:ln w="9525">
            <a:noFill/>
            <a:miter lim="800000"/>
            <a:headEnd/>
            <a:tailEnd/>
          </a:ln>
          <a:effectLst/>
        </p:spPr>
        <p:txBody>
          <a:bodyPr wrap="square">
            <a:spAutoFit/>
          </a:bodyPr>
          <a:lstStyle/>
          <a:p>
            <a:pPr>
              <a:spcBef>
                <a:spcPct val="50000"/>
              </a:spcBef>
              <a:defRPr/>
            </a:pPr>
            <a:r>
              <a:rPr lang="en-GB" sz="9600" dirty="0">
                <a:solidFill>
                  <a:srgbClr val="FF0000"/>
                </a:solidFill>
                <a:effectLst>
                  <a:outerShdw blurRad="38100" dist="38100" dir="2700000" algn="tl">
                    <a:srgbClr val="000000"/>
                  </a:outerShdw>
                </a:effectLst>
              </a:rPr>
              <a:t>?</a:t>
            </a:r>
          </a:p>
        </p:txBody>
      </p:sp>
      <p:cxnSp>
        <p:nvCxnSpPr>
          <p:cNvPr id="19" name="Straight Arrow Connector 18"/>
          <p:cNvCxnSpPr/>
          <p:nvPr/>
        </p:nvCxnSpPr>
        <p:spPr bwMode="auto">
          <a:xfrm>
            <a:off x="4440635" y="2839164"/>
            <a:ext cx="2513059" cy="1324191"/>
          </a:xfrm>
          <a:prstGeom prst="straightConnector1">
            <a:avLst/>
          </a:prstGeom>
          <a:gradFill rotWithShape="1">
            <a:gsLst>
              <a:gs pos="0">
                <a:srgbClr val="CCFFFF"/>
              </a:gs>
              <a:gs pos="100000">
                <a:schemeClr val="bg1"/>
              </a:gs>
            </a:gsLst>
            <a:lin ang="5400000" scaled="1"/>
          </a:gradFill>
          <a:ln w="9525" cap="flat" cmpd="sng" algn="ctr">
            <a:noFill/>
            <a:prstDash val="solid"/>
            <a:round/>
            <a:headEnd type="none" w="med" len="med"/>
            <a:tailEnd type="arrow"/>
          </a:ln>
          <a:effectLst>
            <a:outerShdw dist="35921" dir="2700000" algn="ctr" rotWithShape="0">
              <a:schemeClr val="tx2"/>
            </a:outerShdw>
          </a:effectLst>
        </p:spPr>
      </p:cxnSp>
      <p:sp>
        <p:nvSpPr>
          <p:cNvPr id="18" name="Slide Number Placeholder 17"/>
          <p:cNvSpPr>
            <a:spLocks noGrp="1"/>
          </p:cNvSpPr>
          <p:nvPr>
            <p:ph type="sldNum" sz="quarter" idx="11"/>
          </p:nvPr>
        </p:nvSpPr>
        <p:spPr/>
        <p:txBody>
          <a:bodyPr/>
          <a:lstStyle/>
          <a:p>
            <a:pPr>
              <a:defRPr/>
            </a:pPr>
            <a:r>
              <a:rPr lang="en-US" smtClean="0"/>
              <a:t>Page </a:t>
            </a:r>
            <a:fld id="{B892CAD3-4D5A-431E-988A-D1D662FFB9B1}" type="slidenum">
              <a:rPr lang="en-US" smtClean="0"/>
              <a:pPr>
                <a:defRPr/>
              </a:pPr>
              <a:t>7</a:t>
            </a:fld>
            <a:endParaRPr lang="en-US"/>
          </a:p>
        </p:txBody>
      </p:sp>
      <p:sp>
        <p:nvSpPr>
          <p:cNvPr id="20"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3673"/>
                                        </p:tgtEl>
                                        <p:attrNameLst>
                                          <p:attrName>style.visibility</p:attrName>
                                        </p:attrNameLst>
                                      </p:cBhvr>
                                      <p:to>
                                        <p:strVal val="visible"/>
                                      </p:to>
                                    </p:set>
                                    <p:anim calcmode="lin" valueType="num">
                                      <p:cBhvr additive="base">
                                        <p:cTn id="7" dur="2000" fill="hold"/>
                                        <p:tgtEl>
                                          <p:spTgt spid="113673"/>
                                        </p:tgtEl>
                                        <p:attrNameLst>
                                          <p:attrName>ppt_x</p:attrName>
                                        </p:attrNameLst>
                                      </p:cBhvr>
                                      <p:tavLst>
                                        <p:tav tm="0">
                                          <p:val>
                                            <p:strVal val="#ppt_x"/>
                                          </p:val>
                                        </p:tav>
                                        <p:tav tm="100000">
                                          <p:val>
                                            <p:strVal val="#ppt_x"/>
                                          </p:val>
                                        </p:tav>
                                      </p:tavLst>
                                    </p:anim>
                                    <p:anim calcmode="lin" valueType="num">
                                      <p:cBhvr additive="base">
                                        <p:cTn id="8" dur="2000" fill="hold"/>
                                        <p:tgtEl>
                                          <p:spTgt spid="11367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0.01129 0.04074 C 0.06892 0.16134 0.14913 0.28195 0.18125 0.33009 " pathEditMode="relative" ptsTypes="aA">
                                      <p:cBhvr>
                                        <p:cTn id="17" dur="2000" fill="hold"/>
                                        <p:tgtEl>
                                          <p:spTgt spid="2"/>
                                        </p:tgtEl>
                                        <p:attrNameLst>
                                          <p:attrName>ppt_x</p:attrName>
                                          <p:attrName>ppt_y</p:attrName>
                                        </p:attrNameLst>
                                      </p:cBhvr>
                                    </p:animMotion>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000" fill="hold"/>
                                        <p:tgtEl>
                                          <p:spTgt spid="3"/>
                                        </p:tgtEl>
                                        <p:attrNameLst>
                                          <p:attrName>ppt_x</p:attrName>
                                        </p:attrNameLst>
                                      </p:cBhvr>
                                      <p:tavLst>
                                        <p:tav tm="0">
                                          <p:val>
                                            <p:strVal val="#ppt_x"/>
                                          </p:val>
                                        </p:tav>
                                        <p:tav tm="100000">
                                          <p:val>
                                            <p:strVal val="#ppt_x"/>
                                          </p:val>
                                        </p:tav>
                                      </p:tavLst>
                                    </p:anim>
                                    <p:anim calcmode="lin" valueType="num">
                                      <p:cBhvr additive="base">
                                        <p:cTn id="23"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13680"/>
                                        </p:tgtEl>
                                        <p:attrNameLst>
                                          <p:attrName>style.visibility</p:attrName>
                                        </p:attrNameLst>
                                      </p:cBhvr>
                                      <p:to>
                                        <p:strVal val="visible"/>
                                      </p:to>
                                    </p:set>
                                    <p:anim calcmode="lin" valueType="num">
                                      <p:cBhvr additive="base">
                                        <p:cTn id="28" dur="1000" fill="hold"/>
                                        <p:tgtEl>
                                          <p:spTgt spid="113680"/>
                                        </p:tgtEl>
                                        <p:attrNameLst>
                                          <p:attrName>ppt_x</p:attrName>
                                        </p:attrNameLst>
                                      </p:cBhvr>
                                      <p:tavLst>
                                        <p:tav tm="0">
                                          <p:val>
                                            <p:strVal val="#ppt_x"/>
                                          </p:val>
                                        </p:tav>
                                        <p:tav tm="100000">
                                          <p:val>
                                            <p:strVal val="#ppt_x"/>
                                          </p:val>
                                        </p:tav>
                                      </p:tavLst>
                                    </p:anim>
                                    <p:anim calcmode="lin" valueType="num">
                                      <p:cBhvr additive="base">
                                        <p:cTn id="29" dur="1000" fill="hold"/>
                                        <p:tgtEl>
                                          <p:spTgt spid="1136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3" grpId="0" animBg="1"/>
      <p:bldP spid="1136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700213" y="241300"/>
            <a:ext cx="7104062" cy="914400"/>
          </a:xfrm>
        </p:spPr>
        <p:txBody>
          <a:bodyPr/>
          <a:lstStyle/>
          <a:p>
            <a:pPr>
              <a:defRPr/>
            </a:pPr>
            <a:r>
              <a:rPr lang="tr-TR" dirty="0" smtClean="0">
                <a:effectLst>
                  <a:outerShdw blurRad="38100" dist="38100" dir="2700000" algn="tl">
                    <a:srgbClr val="000000"/>
                  </a:outerShdw>
                </a:effectLst>
              </a:rPr>
              <a:t>Örnek Durum</a:t>
            </a:r>
            <a:r>
              <a:rPr lang="fr-CH" dirty="0" smtClean="0">
                <a:effectLst>
                  <a:outerShdw blurRad="38100" dist="38100" dir="2700000" algn="tl">
                    <a:srgbClr val="000000"/>
                  </a:outerShdw>
                </a:effectLst>
              </a:rPr>
              <a:t>: </a:t>
            </a:r>
            <a:r>
              <a:rPr lang="tr-TR" dirty="0" smtClean="0">
                <a:effectLst>
                  <a:outerShdw blurRad="38100" dist="38100" dir="2700000" algn="tl">
                    <a:srgbClr val="000000"/>
                  </a:outerShdw>
                </a:effectLst>
              </a:rPr>
              <a:t>Tutarsızlıklar</a:t>
            </a:r>
            <a:r>
              <a:rPr lang="fr-CH" dirty="0" smtClean="0">
                <a:effectLst>
                  <a:outerShdw blurRad="38100" dist="38100" dir="2700000" algn="tl">
                    <a:srgbClr val="000000"/>
                  </a:outerShdw>
                </a:effectLst>
              </a:rPr>
              <a:t> </a:t>
            </a:r>
            <a:endParaRPr lang="en-US" dirty="0" smtClean="0">
              <a:effectLst>
                <a:outerShdw blurRad="38100" dist="38100" dir="2700000" algn="tl">
                  <a:srgbClr val="000000"/>
                </a:outerShdw>
              </a:effectLst>
            </a:endParaRPr>
          </a:p>
        </p:txBody>
      </p:sp>
      <p:sp>
        <p:nvSpPr>
          <p:cNvPr id="132099" name="Rectangle 3"/>
          <p:cNvSpPr>
            <a:spLocks noGrp="1" noChangeArrowheads="1"/>
          </p:cNvSpPr>
          <p:nvPr>
            <p:ph type="body" idx="1"/>
          </p:nvPr>
        </p:nvSpPr>
        <p:spPr/>
        <p:txBody>
          <a:bodyPr/>
          <a:lstStyle/>
          <a:p>
            <a:pPr algn="just">
              <a:lnSpc>
                <a:spcPct val="95000"/>
              </a:lnSpc>
              <a:spcBef>
                <a:spcPts val="600"/>
              </a:spcBef>
              <a:spcAft>
                <a:spcPts val="600"/>
              </a:spcAft>
              <a:defRPr/>
            </a:pPr>
            <a:r>
              <a:rPr lang="tr-TR" sz="2200" dirty="0" smtClean="0">
                <a:effectLst>
                  <a:outerShdw blurRad="38100" dist="38100" dir="2700000" algn="tl">
                    <a:srgbClr val="000000"/>
                  </a:outerShdw>
                </a:effectLst>
              </a:rPr>
              <a:t>Karne hamili istemsiz bir davranış sonucu ortaya çıktığını kanıtlamalıdır.</a:t>
            </a:r>
            <a:r>
              <a:rPr lang="fr-CH" sz="2200" dirty="0" smtClean="0">
                <a:effectLst>
                  <a:outerShdw blurRad="38100" dist="38100" dir="2700000" algn="tl">
                    <a:srgbClr val="000000"/>
                  </a:outerShdw>
                </a:effectLst>
              </a:rPr>
              <a:t> </a:t>
            </a:r>
            <a:endParaRPr lang="fr-CH" sz="2000" dirty="0" smtClean="0">
              <a:effectLst>
                <a:outerShdw blurRad="38100" dist="38100" dir="2700000" algn="tl">
                  <a:srgbClr val="000000"/>
                </a:outerShdw>
              </a:effectLst>
            </a:endParaRPr>
          </a:p>
          <a:p>
            <a:pPr lvl="1" algn="just">
              <a:lnSpc>
                <a:spcPct val="95000"/>
              </a:lnSpc>
              <a:spcBef>
                <a:spcPts val="600"/>
              </a:spcBef>
              <a:spcAft>
                <a:spcPts val="600"/>
              </a:spcAft>
              <a:defRPr/>
            </a:pPr>
            <a:r>
              <a:rPr lang="tr-TR" sz="1800" dirty="0" smtClean="0">
                <a:effectLst>
                  <a:outerShdw blurRad="38100" dist="38100" dir="2700000" algn="tl">
                    <a:srgbClr val="000000"/>
                  </a:outerShdw>
                </a:effectLst>
              </a:rPr>
              <a:t>Kaçakçılık niyeti olmaksızın tutarsızlığın idari bir hatadan ortaya çıktığını gösteren göndericinin beyanının temini.</a:t>
            </a:r>
            <a:endParaRPr lang="fr-CH" sz="1800" dirty="0" smtClean="0">
              <a:effectLst>
                <a:outerShdw blurRad="38100" dist="38100" dir="2700000" algn="tl">
                  <a:srgbClr val="000000"/>
                </a:outerShdw>
              </a:effectLst>
            </a:endParaRPr>
          </a:p>
          <a:p>
            <a:pPr lvl="1" algn="just">
              <a:lnSpc>
                <a:spcPct val="95000"/>
              </a:lnSpc>
              <a:spcBef>
                <a:spcPts val="600"/>
              </a:spcBef>
              <a:spcAft>
                <a:spcPts val="600"/>
              </a:spcAft>
              <a:buNone/>
              <a:defRPr/>
            </a:pPr>
            <a:endParaRPr lang="fr-CH" sz="2200" dirty="0" smtClean="0">
              <a:effectLst>
                <a:outerShdw blurRad="38100" dist="38100" dir="2700000" algn="tl">
                  <a:srgbClr val="000000"/>
                </a:outerShdw>
              </a:effectLst>
            </a:endParaRPr>
          </a:p>
          <a:p>
            <a:pPr algn="just">
              <a:lnSpc>
                <a:spcPct val="95000"/>
              </a:lnSpc>
              <a:spcBef>
                <a:spcPts val="600"/>
              </a:spcBef>
              <a:spcAft>
                <a:spcPts val="600"/>
              </a:spcAft>
              <a:defRPr/>
            </a:pPr>
            <a:r>
              <a:rPr lang="tr-TR" sz="2200" dirty="0" smtClean="0">
                <a:effectLst>
                  <a:outerShdw blurRad="38100" dist="38100" dir="2700000" algn="tl">
                    <a:srgbClr val="000000"/>
                  </a:outerShdw>
                </a:effectLst>
              </a:rPr>
              <a:t>Kullanılmış TIR Karnelerinin ve taşımaya eşlik eden resmi ve ticari belgelerin kopyalarını daima muhafaza etmelidir. </a:t>
            </a:r>
          </a:p>
          <a:p>
            <a:pPr algn="just">
              <a:lnSpc>
                <a:spcPct val="95000"/>
              </a:lnSpc>
              <a:spcBef>
                <a:spcPts val="600"/>
              </a:spcBef>
              <a:spcAft>
                <a:spcPts val="600"/>
              </a:spcAft>
              <a:defRPr/>
            </a:pPr>
            <a:r>
              <a:rPr lang="tr-TR" sz="2200" dirty="0" smtClean="0">
                <a:effectLst>
                  <a:outerShdw blurRad="38100" dist="38100" dir="2700000" algn="tl">
                    <a:srgbClr val="000000"/>
                  </a:outerShdw>
                </a:effectLst>
              </a:rPr>
              <a:t>Tutarsızlıklar küçükse ve uygun gerekçeleri varsa gümrükler takibattan feragat etmelidir.</a:t>
            </a:r>
            <a:endParaRPr lang="fr-CH" sz="2200" dirty="0" smtClean="0">
              <a:effectLst>
                <a:outerShdw blurRad="38100" dist="38100" dir="2700000" algn="tl">
                  <a:srgbClr val="000000"/>
                </a:outerShdw>
              </a:effectLst>
            </a:endParaRPr>
          </a:p>
          <a:p>
            <a:pPr algn="just">
              <a:lnSpc>
                <a:spcPct val="95000"/>
              </a:lnSpc>
              <a:defRPr/>
            </a:pPr>
            <a:endParaRPr lang="fr-CH" sz="2200" dirty="0" smtClean="0">
              <a:effectLst>
                <a:outerShdw blurRad="38100" dist="38100" dir="2700000" algn="tl">
                  <a:srgbClr val="000000"/>
                </a:outerShdw>
              </a:effectLst>
            </a:endParaRPr>
          </a:p>
          <a:p>
            <a:pPr algn="just">
              <a:lnSpc>
                <a:spcPct val="95000"/>
              </a:lnSpc>
              <a:defRPr/>
            </a:pPr>
            <a:endParaRPr lang="fr-CH" sz="2200" dirty="0" smtClean="0">
              <a:effectLst>
                <a:outerShdw blurRad="38100" dist="38100" dir="2700000" algn="tl">
                  <a:srgbClr val="000000"/>
                </a:outerShdw>
              </a:effectLst>
            </a:endParaRPr>
          </a:p>
          <a:p>
            <a:pPr algn="just">
              <a:lnSpc>
                <a:spcPct val="95000"/>
              </a:lnSpc>
              <a:buFont typeface="Wingdings" pitchFamily="2" charset="2"/>
              <a:buNone/>
              <a:defRPr/>
            </a:pPr>
            <a:endParaRPr lang="fr-CH" sz="200" dirty="0" smtClean="0">
              <a:effectLst>
                <a:outerShdw blurRad="38100" dist="38100" dir="2700000" algn="tl">
                  <a:srgbClr val="000000"/>
                </a:outerShdw>
              </a:effectLst>
            </a:endParaRPr>
          </a:p>
        </p:txBody>
      </p:sp>
      <p:sp>
        <p:nvSpPr>
          <p:cNvPr id="6" name="Slide Number Placeholder 5"/>
          <p:cNvSpPr>
            <a:spLocks noGrp="1"/>
          </p:cNvSpPr>
          <p:nvPr>
            <p:ph type="sldNum" sz="quarter" idx="11"/>
          </p:nvPr>
        </p:nvSpPr>
        <p:spPr/>
        <p:txBody>
          <a:bodyPr/>
          <a:lstStyle/>
          <a:p>
            <a:pPr>
              <a:defRPr/>
            </a:pPr>
            <a:r>
              <a:rPr lang="en-US" smtClean="0"/>
              <a:t>Page </a:t>
            </a:r>
            <a:fld id="{B892CAD3-4D5A-431E-988A-D1D662FFB9B1}" type="slidenum">
              <a:rPr lang="en-US" smtClean="0"/>
              <a:pPr>
                <a:defRPr/>
              </a:pPr>
              <a:t>8</a:t>
            </a:fld>
            <a:endParaRPr lang="en-US"/>
          </a:p>
        </p:txBody>
      </p:sp>
      <p:sp>
        <p:nvSpPr>
          <p:cNvPr id="7"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4000" dirty="0" smtClean="0">
                <a:effectLst>
                  <a:outerShdw blurRad="38100" dist="38100" dir="2700000" algn="tl">
                    <a:srgbClr val="000000"/>
                  </a:outerShdw>
                </a:effectLst>
              </a:rPr>
              <a:t>TIR </a:t>
            </a:r>
            <a:r>
              <a:rPr lang="tr-TR" sz="4000" dirty="0" smtClean="0">
                <a:effectLst>
                  <a:outerShdw blurRad="38100" dist="38100" dir="2700000" algn="tl">
                    <a:srgbClr val="000000"/>
                  </a:outerShdw>
                </a:effectLst>
              </a:rPr>
              <a:t>Talepleri-</a:t>
            </a:r>
            <a:r>
              <a:rPr lang="en-GB" sz="4000" dirty="0" smtClean="0">
                <a:effectLst>
                  <a:outerShdw blurRad="38100" dist="38100" dir="2700000" algn="tl">
                    <a:srgbClr val="000000"/>
                  </a:outerShdw>
                </a:effectLst>
              </a:rPr>
              <a:t> </a:t>
            </a:r>
            <a:r>
              <a:rPr lang="tr-TR" sz="4000" dirty="0" smtClean="0">
                <a:effectLst>
                  <a:outerShdw blurRad="38100" dist="38100" dir="2700000" algn="tl">
                    <a:srgbClr val="000000"/>
                  </a:outerShdw>
                </a:effectLst>
              </a:rPr>
              <a:t>Dosya Örneği</a:t>
            </a:r>
            <a:r>
              <a:rPr lang="en-GB" sz="4000" dirty="0" smtClean="0">
                <a:effectLst>
                  <a:outerShdw blurRad="38100" dist="38100" dir="2700000" algn="tl">
                    <a:srgbClr val="000000"/>
                  </a:outerShdw>
                </a:effectLst>
              </a:rPr>
              <a:t>: </a:t>
            </a:r>
            <a:r>
              <a:rPr lang="tr-TR" sz="4000" dirty="0" smtClean="0">
                <a:effectLst>
                  <a:outerShdw blurRad="38100" dist="38100" dir="2700000" algn="tl">
                    <a:srgbClr val="000000"/>
                  </a:outerShdw>
                </a:effectLst>
              </a:rPr>
              <a:t>Gümrük Talebi</a:t>
            </a:r>
            <a:r>
              <a:rPr lang="en-GB" sz="4000" dirty="0" smtClean="0">
                <a:effectLst>
                  <a:outerShdw blurRad="38100" dist="38100" dir="2700000" algn="tl">
                    <a:srgbClr val="000000"/>
                  </a:outerShdw>
                </a:effectLst>
              </a:rPr>
              <a:t> </a:t>
            </a:r>
            <a:endParaRPr lang="en-GB" dirty="0" smtClean="0">
              <a:effectLst>
                <a:outerShdw blurRad="38100" dist="38100" dir="2700000" algn="tl">
                  <a:srgbClr val="000000"/>
                </a:outerShdw>
              </a:effectLst>
            </a:endParaRPr>
          </a:p>
        </p:txBody>
      </p:sp>
      <p:sp>
        <p:nvSpPr>
          <p:cNvPr id="7" name="Content Placeholder 6"/>
          <p:cNvSpPr>
            <a:spLocks noGrp="1"/>
          </p:cNvSpPr>
          <p:nvPr>
            <p:ph idx="1"/>
          </p:nvPr>
        </p:nvSpPr>
        <p:spPr/>
        <p:txBody>
          <a:bodyPr/>
          <a:lstStyle/>
          <a:p>
            <a:pPr algn="just"/>
            <a:r>
              <a:rPr lang="tr-TR" dirty="0" smtClean="0"/>
              <a:t>Taşımanın Sonlandırması Doğru Olmadığında Gümrükler </a:t>
            </a:r>
            <a:r>
              <a:rPr lang="en-GB" dirty="0" smtClean="0"/>
              <a:t>-&gt; </a:t>
            </a:r>
            <a:r>
              <a:rPr lang="tr-TR" dirty="0" smtClean="0"/>
              <a:t>Karne hamiline </a:t>
            </a:r>
            <a:r>
              <a:rPr lang="en-GB" dirty="0" smtClean="0"/>
              <a:t>(</a:t>
            </a:r>
            <a:r>
              <a:rPr lang="tr-TR" dirty="0" smtClean="0"/>
              <a:t>Bildirim</a:t>
            </a:r>
            <a:r>
              <a:rPr lang="en-GB" dirty="0" smtClean="0"/>
              <a:t>, </a:t>
            </a:r>
            <a:r>
              <a:rPr lang="tr-TR" dirty="0" smtClean="0"/>
              <a:t>Ödeme Talebi</a:t>
            </a:r>
            <a:r>
              <a:rPr lang="en-GB" dirty="0" smtClean="0"/>
              <a:t>)</a:t>
            </a:r>
            <a:r>
              <a:rPr lang="tr-TR" dirty="0" smtClean="0"/>
              <a:t> gönderir.</a:t>
            </a:r>
            <a:r>
              <a:rPr lang="en-GB" dirty="0" smtClean="0"/>
              <a:t> </a:t>
            </a:r>
          </a:p>
          <a:p>
            <a:pPr>
              <a:buNone/>
            </a:pPr>
            <a:r>
              <a:rPr lang="en-GB" dirty="0" smtClean="0"/>
              <a:t>						</a:t>
            </a:r>
          </a:p>
          <a:p>
            <a:endParaRPr lang="en-GB" dirty="0"/>
          </a:p>
        </p:txBody>
      </p:sp>
      <p:graphicFrame>
        <p:nvGraphicFramePr>
          <p:cNvPr id="1026" name="Object 2"/>
          <p:cNvGraphicFramePr>
            <a:graphicFrameLocks noChangeAspect="1"/>
          </p:cNvGraphicFramePr>
          <p:nvPr/>
        </p:nvGraphicFramePr>
        <p:xfrm>
          <a:off x="2050792" y="3094074"/>
          <a:ext cx="2291585" cy="3242930"/>
        </p:xfrm>
        <a:graphic>
          <a:graphicData uri="http://schemas.openxmlformats.org/presentationml/2006/ole">
            <p:oleObj spid="_x0000_s1026" name="Acrobat Document" r:id="rId4" imgW="5355000" imgH="7578000" progId="AcroExch.Document.7">
              <p:embed/>
            </p:oleObj>
          </a:graphicData>
        </a:graphic>
      </p:graphicFrame>
      <p:graphicFrame>
        <p:nvGraphicFramePr>
          <p:cNvPr id="1027" name="Object 3"/>
          <p:cNvGraphicFramePr>
            <a:graphicFrameLocks noChangeAspect="1"/>
          </p:cNvGraphicFramePr>
          <p:nvPr/>
        </p:nvGraphicFramePr>
        <p:xfrm>
          <a:off x="4666403" y="3094074"/>
          <a:ext cx="2314126" cy="3274828"/>
        </p:xfrm>
        <a:graphic>
          <a:graphicData uri="http://schemas.openxmlformats.org/presentationml/2006/ole">
            <p:oleObj spid="_x0000_s1027" name="Acrobat Document" r:id="rId5" imgW="5355000" imgH="7578000" progId="AcroExch.Document.7">
              <p:embed/>
            </p:oleObj>
          </a:graphicData>
        </a:graphic>
      </p:graphicFrame>
      <p:sp>
        <p:nvSpPr>
          <p:cNvPr id="8" name="Slide Number Placeholder 7"/>
          <p:cNvSpPr>
            <a:spLocks noGrp="1"/>
          </p:cNvSpPr>
          <p:nvPr>
            <p:ph type="sldNum" sz="quarter" idx="11"/>
          </p:nvPr>
        </p:nvSpPr>
        <p:spPr/>
        <p:txBody>
          <a:bodyPr/>
          <a:lstStyle/>
          <a:p>
            <a:pPr>
              <a:defRPr/>
            </a:pPr>
            <a:r>
              <a:rPr lang="en-US" smtClean="0"/>
              <a:t>Page </a:t>
            </a:r>
            <a:fld id="{B892CAD3-4D5A-431E-988A-D1D662FFB9B1}" type="slidenum">
              <a:rPr lang="en-US" smtClean="0"/>
              <a:pPr>
                <a:defRPr/>
              </a:pPr>
              <a:t>9</a:t>
            </a:fld>
            <a:endParaRPr lang="en-US"/>
          </a:p>
        </p:txBody>
      </p:sp>
      <p:sp>
        <p:nvSpPr>
          <p:cNvPr id="9" name="Footer Placeholder 10"/>
          <p:cNvSpPr>
            <a:spLocks noGrp="1"/>
          </p:cNvSpPr>
          <p:nvPr>
            <p:ph type="ftr" sz="quarter" idx="11"/>
          </p:nvPr>
        </p:nvSpPr>
        <p:spPr>
          <a:xfrm>
            <a:off x="5715009" y="6629400"/>
            <a:ext cx="3428992" cy="457200"/>
          </a:xfrm>
        </p:spPr>
        <p:txBody>
          <a:bodyPr/>
          <a:lstStyle/>
          <a:p>
            <a:pPr>
              <a:defRPr/>
            </a:pPr>
            <a:r>
              <a:rPr lang="en-US" dirty="0" smtClean="0"/>
              <a:t>(c) International Road Transport Union (IRU) 2011</a:t>
            </a:r>
            <a:endParaRPr lang="en-US"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IRU Standard Powerpoint Template 10 - EN Office 2007">
  <a:themeElements>
    <a:clrScheme name="">
      <a:dk1>
        <a:srgbClr val="000000"/>
      </a:dk1>
      <a:lt1>
        <a:srgbClr val="FFFFFF"/>
      </a:lt1>
      <a:dk2>
        <a:srgbClr val="000000"/>
      </a:dk2>
      <a:lt2>
        <a:srgbClr val="808080"/>
      </a:lt2>
      <a:accent1>
        <a:srgbClr val="993366"/>
      </a:accent1>
      <a:accent2>
        <a:srgbClr val="339966"/>
      </a:accent2>
      <a:accent3>
        <a:srgbClr val="FFFFFF"/>
      </a:accent3>
      <a:accent4>
        <a:srgbClr val="000000"/>
      </a:accent4>
      <a:accent5>
        <a:srgbClr val="CAADB8"/>
      </a:accent5>
      <a:accent6>
        <a:srgbClr val="2D8A5C"/>
      </a:accent6>
      <a:hlink>
        <a:srgbClr val="FFCC00"/>
      </a:hlink>
      <a:folHlink>
        <a:srgbClr val="B2B2B2"/>
      </a:folHlink>
    </a:clrScheme>
    <a:fontScheme name="standard 07">
      <a:majorFont>
        <a:latin typeface="Arial"/>
        <a:ea typeface=""/>
        <a:cs typeface=""/>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CCFFFF"/>
            </a:gs>
            <a:gs pos="100000">
              <a:schemeClr val="bg1"/>
            </a:gs>
          </a:gsLst>
          <a:lin ang="5400000" scaled="1"/>
        </a:gradFill>
        <a:ln w="9525" cap="flat" cmpd="sng" algn="ctr">
          <a:noFill/>
          <a:prstDash val="solid"/>
          <a:round/>
          <a:headEnd type="none" w="med" len="med"/>
          <a:tailEnd type="none" w="med" len="med"/>
        </a:ln>
        <a:effectLst>
          <a:outerShdw dist="35921" dir="2700000" algn="ctr" rotWithShape="0">
            <a:schemeClr val="tx2"/>
          </a:outerShdw>
        </a:effectLst>
      </a:spPr>
      <a:bodyPr vert="horz" wrap="square" lIns="90000" tIns="46800" rIns="90000" bIns="46800" numCol="1" anchor="t" anchorCtr="0" compatLnSpc="1">
        <a:prstTxWarp prst="textNoShape">
          <a:avLst/>
        </a:prstTxWarp>
      </a:bodyPr>
      <a:lstStyle>
        <a:defPPr marL="0" marR="0" indent="0" algn="l" defTabSz="914400" rtl="0" eaLnBrk="1" fontAlgn="base" latinLnBrk="0" hangingPunct="1">
          <a:lnSpc>
            <a:spcPct val="105000"/>
          </a:lnSpc>
          <a:spcBef>
            <a:spcPct val="15000"/>
          </a:spcBef>
          <a:spcAft>
            <a:spcPct val="15000"/>
          </a:spcAft>
          <a:buClr>
            <a:schemeClr val="bg1"/>
          </a:buClr>
          <a:buSzTx/>
          <a:buFontTx/>
          <a:buChar char="•"/>
          <a:tabLst/>
          <a:defRPr kumimoji="0" lang="en-US" sz="2400" b="0"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cs typeface="Arial" charset="0"/>
          </a:defRPr>
        </a:defPPr>
      </a:lstStyle>
    </a:spDef>
    <a:lnDef>
      <a:spPr bwMode="auto">
        <a:xfrm>
          <a:off x="0" y="0"/>
          <a:ext cx="1" cy="1"/>
        </a:xfrm>
        <a:custGeom>
          <a:avLst/>
          <a:gdLst/>
          <a:ahLst/>
          <a:cxnLst/>
          <a:rect l="0" t="0" r="0" b="0"/>
          <a:pathLst/>
        </a:custGeom>
        <a:gradFill rotWithShape="1">
          <a:gsLst>
            <a:gs pos="0">
              <a:srgbClr val="CCFFFF"/>
            </a:gs>
            <a:gs pos="100000">
              <a:schemeClr val="bg1"/>
            </a:gs>
          </a:gsLst>
          <a:lin ang="5400000" scaled="1"/>
        </a:gradFill>
        <a:ln w="9525" cap="flat" cmpd="sng" algn="ctr">
          <a:noFill/>
          <a:prstDash val="solid"/>
          <a:round/>
          <a:headEnd type="none" w="med" len="med"/>
          <a:tailEnd type="none" w="med" len="med"/>
        </a:ln>
        <a:effectLst>
          <a:outerShdw dist="35921" dir="2700000" algn="ctr" rotWithShape="0">
            <a:schemeClr val="tx2"/>
          </a:outerShdw>
        </a:effectLst>
      </a:spPr>
      <a:bodyPr vert="horz" wrap="square" lIns="90000" tIns="46800" rIns="90000" bIns="46800" numCol="1" anchor="t" anchorCtr="0" compatLnSpc="1">
        <a:prstTxWarp prst="textNoShape">
          <a:avLst/>
        </a:prstTxWarp>
      </a:bodyPr>
      <a:lstStyle>
        <a:defPPr marL="0" marR="0" indent="0" algn="l" defTabSz="914400" rtl="0" eaLnBrk="1" fontAlgn="base" latinLnBrk="0" hangingPunct="1">
          <a:lnSpc>
            <a:spcPct val="105000"/>
          </a:lnSpc>
          <a:spcBef>
            <a:spcPct val="15000"/>
          </a:spcBef>
          <a:spcAft>
            <a:spcPct val="15000"/>
          </a:spcAft>
          <a:buClr>
            <a:schemeClr val="bg1"/>
          </a:buClr>
          <a:buSzTx/>
          <a:buFontTx/>
          <a:buChar char="•"/>
          <a:tabLst/>
          <a:defRPr kumimoji="0" lang="en-US" sz="2400" b="0"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cs typeface="Arial" charset="0"/>
          </a:defRPr>
        </a:defPPr>
      </a:lstStyle>
    </a:lnDef>
  </a:objectDefaults>
  <a:extraClrSchemeLst>
    <a:extraClrScheme>
      <a:clrScheme name="standard 0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 0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 0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 0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 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 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 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tandard 07 8">
        <a:dk1>
          <a:srgbClr val="000000"/>
        </a:dk1>
        <a:lt1>
          <a:srgbClr val="FFFFFF"/>
        </a:lt1>
        <a:dk2>
          <a:srgbClr val="000000"/>
        </a:dk2>
        <a:lt2>
          <a:srgbClr val="808080"/>
        </a:lt2>
        <a:accent1>
          <a:srgbClr val="FFCC00"/>
        </a:accent1>
        <a:accent2>
          <a:srgbClr val="006600"/>
        </a:accent2>
        <a:accent3>
          <a:srgbClr val="FFFFFF"/>
        </a:accent3>
        <a:accent4>
          <a:srgbClr val="000000"/>
        </a:accent4>
        <a:accent5>
          <a:srgbClr val="FFE2AA"/>
        </a:accent5>
        <a:accent6>
          <a:srgbClr val="005C00"/>
        </a:accent6>
        <a:hlink>
          <a:srgbClr val="993366"/>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IRU Standard Powerpoint Template 10 - EN Office 2007</Template>
  <TotalTime>129</TotalTime>
  <Words>879</Words>
  <Application>Microsoft Office PowerPoint</Application>
  <PresentationFormat>Ekran Gösterisi (4:3)</PresentationFormat>
  <Paragraphs>144</Paragraphs>
  <Slides>14</Slides>
  <Notes>7</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14</vt:i4>
      </vt:variant>
    </vt:vector>
  </HeadingPairs>
  <TitlesOfParts>
    <vt:vector size="16" baseType="lpstr">
      <vt:lpstr>IRU Standard Powerpoint Template 10 - EN Office 2007</vt:lpstr>
      <vt:lpstr>Acrobat Document</vt:lpstr>
      <vt:lpstr>Slayt 1</vt:lpstr>
      <vt:lpstr>Temel Prensipler </vt:lpstr>
      <vt:lpstr>Temel Prensipler </vt:lpstr>
      <vt:lpstr>TIR Takibatı Nedir ?</vt:lpstr>
      <vt:lpstr>TIR takibat  Örnek 1: Hırsızlık</vt:lpstr>
      <vt:lpstr>Örnek Durum: hırsızlık  </vt:lpstr>
      <vt:lpstr>TIR takibat  Örnek 2: Beyannamede tutarsızlık</vt:lpstr>
      <vt:lpstr>Örnek Durum: Tutarsızlıklar </vt:lpstr>
      <vt:lpstr>TIR Talepleri- Dosya Örneği: Gümrük Talebi </vt:lpstr>
      <vt:lpstr>Takibat Alan Karne Hamilinin Görevleri</vt:lpstr>
      <vt:lpstr>Karne Hamili Takibat Süreci</vt:lpstr>
      <vt:lpstr>Karne Hamilince Takibatın Önlenmesi</vt:lpstr>
      <vt:lpstr>Müeyyideler</vt:lpstr>
      <vt:lpstr>www.iru.org</vt:lpstr>
    </vt:vector>
  </TitlesOfParts>
  <Company>IRU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overview of the IRU</dc:title>
  <dc:creator>svoitenkova</dc:creator>
  <cp:lastModifiedBy>TOBB</cp:lastModifiedBy>
  <cp:revision>112</cp:revision>
  <dcterms:created xsi:type="dcterms:W3CDTF">2010-06-14T08:52:44Z</dcterms:created>
  <dcterms:modified xsi:type="dcterms:W3CDTF">2011-06-16T14:20:04Z</dcterms:modified>
</cp:coreProperties>
</file>